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9.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0.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1.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3.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5.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7.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8.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33.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34.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35.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36.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37.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38.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39.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40.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41.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42.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43.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44.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45.xml" ContentType="application/vnd.openxmlformats-officedocument.presentationml.notesSlide+xml"/>
  <Override PartName="/ppt/tags/tag72.xml" ContentType="application/vnd.openxmlformats-officedocument.presentationml.tags+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7" r:id="rId3"/>
    <p:sldMasterId id="2147483702" r:id="rId4"/>
    <p:sldMasterId id="2147483717" r:id="rId5"/>
    <p:sldMasterId id="2147483732" r:id="rId6"/>
    <p:sldMasterId id="2147483747" r:id="rId7"/>
    <p:sldMasterId id="2147483762" r:id="rId8"/>
    <p:sldMasterId id="2147483777" r:id="rId9"/>
    <p:sldMasterId id="2147483792" r:id="rId10"/>
    <p:sldMasterId id="2147483804" r:id="rId11"/>
    <p:sldMasterId id="2147483816" r:id="rId12"/>
  </p:sldMasterIdLst>
  <p:notesMasterIdLst>
    <p:notesMasterId r:id="rId68"/>
  </p:notesMasterIdLst>
  <p:sldIdLst>
    <p:sldId id="263" r:id="rId13"/>
    <p:sldId id="259" r:id="rId14"/>
    <p:sldId id="267" r:id="rId15"/>
    <p:sldId id="268" r:id="rId16"/>
    <p:sldId id="269" r:id="rId17"/>
    <p:sldId id="270" r:id="rId18"/>
    <p:sldId id="271" r:id="rId19"/>
    <p:sldId id="272" r:id="rId20"/>
    <p:sldId id="273" r:id="rId21"/>
    <p:sldId id="274" r:id="rId22"/>
    <p:sldId id="275" r:id="rId23"/>
    <p:sldId id="257" r:id="rId24"/>
    <p:sldId id="276" r:id="rId25"/>
    <p:sldId id="266" r:id="rId26"/>
    <p:sldId id="277" r:id="rId27"/>
    <p:sldId id="279" r:id="rId28"/>
    <p:sldId id="278" r:id="rId29"/>
    <p:sldId id="280" r:id="rId30"/>
    <p:sldId id="281" r:id="rId31"/>
    <p:sldId id="282" r:id="rId32"/>
    <p:sldId id="284" r:id="rId33"/>
    <p:sldId id="283" r:id="rId34"/>
    <p:sldId id="285" r:id="rId35"/>
    <p:sldId id="286" r:id="rId36"/>
    <p:sldId id="287" r:id="rId37"/>
    <p:sldId id="288" r:id="rId38"/>
    <p:sldId id="291" r:id="rId39"/>
    <p:sldId id="289" r:id="rId40"/>
    <p:sldId id="290" r:id="rId41"/>
    <p:sldId id="292" r:id="rId42"/>
    <p:sldId id="293" r:id="rId43"/>
    <p:sldId id="294" r:id="rId44"/>
    <p:sldId id="295" r:id="rId45"/>
    <p:sldId id="296" r:id="rId46"/>
    <p:sldId id="297" r:id="rId47"/>
    <p:sldId id="298" r:id="rId48"/>
    <p:sldId id="299" r:id="rId49"/>
    <p:sldId id="303" r:id="rId50"/>
    <p:sldId id="306" r:id="rId51"/>
    <p:sldId id="305" r:id="rId52"/>
    <p:sldId id="307" r:id="rId53"/>
    <p:sldId id="308" r:id="rId54"/>
    <p:sldId id="309" r:id="rId55"/>
    <p:sldId id="311" r:id="rId56"/>
    <p:sldId id="310" r:id="rId57"/>
    <p:sldId id="312" r:id="rId58"/>
    <p:sldId id="313" r:id="rId59"/>
    <p:sldId id="314" r:id="rId60"/>
    <p:sldId id="315" r:id="rId61"/>
    <p:sldId id="316" r:id="rId62"/>
    <p:sldId id="317" r:id="rId63"/>
    <p:sldId id="318" r:id="rId64"/>
    <p:sldId id="319" r:id="rId65"/>
    <p:sldId id="320" r:id="rId66"/>
    <p:sldId id="265"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86" autoAdjust="0"/>
  </p:normalViewPr>
  <p:slideViewPr>
    <p:cSldViewPr>
      <p:cViewPr>
        <p:scale>
          <a:sx n="70" d="100"/>
          <a:sy n="70" d="100"/>
        </p:scale>
        <p:origin x="-1160"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5" Type="http://schemas.openxmlformats.org/officeDocument/2006/relationships/slideMaster" Target="slideMasters/slideMaster5.xml"/><Relationship Id="rId61" Type="http://schemas.openxmlformats.org/officeDocument/2006/relationships/slide" Target="slides/slide49.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16CF59-DBF5-4E01-953C-D61153A2272C}" type="datetimeFigureOut">
              <a:rPr lang="en-US" smtClean="0"/>
              <a:t>12/12/2024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128212-8B76-4057-A813-B574A353C88B}" type="slidenum">
              <a:rPr lang="en-US" smtClean="0"/>
              <a:t>‹#›</a:t>
            </a:fld>
            <a:endParaRPr lang="en-US"/>
          </a:p>
        </p:txBody>
      </p:sp>
    </p:spTree>
    <p:extLst>
      <p:ext uri="{BB962C8B-B14F-4D97-AF65-F5344CB8AC3E}">
        <p14:creationId xmlns:p14="http://schemas.microsoft.com/office/powerpoint/2010/main" val="933569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A1463E-DB5E-4659-94C8-5B39472AA3D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079411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28212-8B76-4057-A813-B574A353C88B}" type="slidenum">
              <a:rPr lang="en-US" smtClean="0"/>
              <a:t>15</a:t>
            </a:fld>
            <a:endParaRPr lang="en-US"/>
          </a:p>
        </p:txBody>
      </p:sp>
    </p:spTree>
    <p:extLst>
      <p:ext uri="{BB962C8B-B14F-4D97-AF65-F5344CB8AC3E}">
        <p14:creationId xmlns:p14="http://schemas.microsoft.com/office/powerpoint/2010/main" val="402494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28212-8B76-4057-A813-B574A353C88B}" type="slidenum">
              <a:rPr lang="en-US" smtClean="0"/>
              <a:t>17</a:t>
            </a:fld>
            <a:endParaRPr lang="en-US"/>
          </a:p>
        </p:txBody>
      </p:sp>
    </p:spTree>
    <p:extLst>
      <p:ext uri="{BB962C8B-B14F-4D97-AF65-F5344CB8AC3E}">
        <p14:creationId xmlns:p14="http://schemas.microsoft.com/office/powerpoint/2010/main" val="402494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28212-8B76-4057-A813-B574A353C88B}" type="slidenum">
              <a:rPr lang="en-US" smtClean="0"/>
              <a:t>18</a:t>
            </a:fld>
            <a:endParaRPr lang="en-US"/>
          </a:p>
        </p:txBody>
      </p:sp>
    </p:spTree>
    <p:extLst>
      <p:ext uri="{BB962C8B-B14F-4D97-AF65-F5344CB8AC3E}">
        <p14:creationId xmlns:p14="http://schemas.microsoft.com/office/powerpoint/2010/main" val="402494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28212-8B76-4057-A813-B574A353C88B}" type="slidenum">
              <a:rPr lang="en-US" smtClean="0"/>
              <a:t>19</a:t>
            </a:fld>
            <a:endParaRPr lang="en-US"/>
          </a:p>
        </p:txBody>
      </p:sp>
    </p:spTree>
    <p:extLst>
      <p:ext uri="{BB962C8B-B14F-4D97-AF65-F5344CB8AC3E}">
        <p14:creationId xmlns:p14="http://schemas.microsoft.com/office/powerpoint/2010/main" val="402494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28212-8B76-4057-A813-B574A353C88B}" type="slidenum">
              <a:rPr lang="en-US" smtClean="0"/>
              <a:t>20</a:t>
            </a:fld>
            <a:endParaRPr lang="en-US"/>
          </a:p>
        </p:txBody>
      </p:sp>
    </p:spTree>
    <p:extLst>
      <p:ext uri="{BB962C8B-B14F-4D97-AF65-F5344CB8AC3E}">
        <p14:creationId xmlns:p14="http://schemas.microsoft.com/office/powerpoint/2010/main" val="402494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28212-8B76-4057-A813-B574A353C88B}" type="slidenum">
              <a:rPr lang="en-US" smtClean="0"/>
              <a:t>22</a:t>
            </a:fld>
            <a:endParaRPr lang="en-US"/>
          </a:p>
        </p:txBody>
      </p:sp>
    </p:spTree>
    <p:extLst>
      <p:ext uri="{BB962C8B-B14F-4D97-AF65-F5344CB8AC3E}">
        <p14:creationId xmlns:p14="http://schemas.microsoft.com/office/powerpoint/2010/main" val="402494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28212-8B76-4057-A813-B574A353C88B}" type="slidenum">
              <a:rPr lang="en-US" smtClean="0"/>
              <a:t>23</a:t>
            </a:fld>
            <a:endParaRPr lang="en-US"/>
          </a:p>
        </p:txBody>
      </p:sp>
    </p:spTree>
    <p:extLst>
      <p:ext uri="{BB962C8B-B14F-4D97-AF65-F5344CB8AC3E}">
        <p14:creationId xmlns:p14="http://schemas.microsoft.com/office/powerpoint/2010/main" val="402494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28212-8B76-4057-A813-B574A353C88B}" type="slidenum">
              <a:rPr lang="en-US" smtClean="0"/>
              <a:t>24</a:t>
            </a:fld>
            <a:endParaRPr lang="en-US"/>
          </a:p>
        </p:txBody>
      </p:sp>
    </p:spTree>
    <p:extLst>
      <p:ext uri="{BB962C8B-B14F-4D97-AF65-F5344CB8AC3E}">
        <p14:creationId xmlns:p14="http://schemas.microsoft.com/office/powerpoint/2010/main" val="402494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28212-8B76-4057-A813-B574A353C88B}" type="slidenum">
              <a:rPr lang="en-US" smtClean="0"/>
              <a:t>25</a:t>
            </a:fld>
            <a:endParaRPr lang="en-US"/>
          </a:p>
        </p:txBody>
      </p:sp>
    </p:spTree>
    <p:extLst>
      <p:ext uri="{BB962C8B-B14F-4D97-AF65-F5344CB8AC3E}">
        <p14:creationId xmlns:p14="http://schemas.microsoft.com/office/powerpoint/2010/main" val="402494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28212-8B76-4057-A813-B574A353C88B}" type="slidenum">
              <a:rPr lang="en-US" smtClean="0"/>
              <a:t>26</a:t>
            </a:fld>
            <a:endParaRPr lang="en-US"/>
          </a:p>
        </p:txBody>
      </p:sp>
    </p:spTree>
    <p:extLst>
      <p:ext uri="{BB962C8B-B14F-4D97-AF65-F5344CB8AC3E}">
        <p14:creationId xmlns:p14="http://schemas.microsoft.com/office/powerpoint/2010/main" val="402494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A1463E-DB5E-4659-94C8-5B39472AA3D4}"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932854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28212-8B76-4057-A813-B574A353C88B}" type="slidenum">
              <a:rPr lang="en-US" smtClean="0"/>
              <a:t>27</a:t>
            </a:fld>
            <a:endParaRPr lang="en-US"/>
          </a:p>
        </p:txBody>
      </p:sp>
    </p:spTree>
    <p:extLst>
      <p:ext uri="{BB962C8B-B14F-4D97-AF65-F5344CB8AC3E}">
        <p14:creationId xmlns:p14="http://schemas.microsoft.com/office/powerpoint/2010/main" val="402494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28212-8B76-4057-A813-B574A353C88B}" type="slidenum">
              <a:rPr lang="en-US" smtClean="0"/>
              <a:t>28</a:t>
            </a:fld>
            <a:endParaRPr lang="en-US"/>
          </a:p>
        </p:txBody>
      </p:sp>
    </p:spTree>
    <p:extLst>
      <p:ext uri="{BB962C8B-B14F-4D97-AF65-F5344CB8AC3E}">
        <p14:creationId xmlns:p14="http://schemas.microsoft.com/office/powerpoint/2010/main" val="402494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28212-8B76-4057-A813-B574A353C88B}" type="slidenum">
              <a:rPr lang="en-US" smtClean="0"/>
              <a:t>29</a:t>
            </a:fld>
            <a:endParaRPr lang="en-US"/>
          </a:p>
        </p:txBody>
      </p:sp>
    </p:spTree>
    <p:extLst>
      <p:ext uri="{BB962C8B-B14F-4D97-AF65-F5344CB8AC3E}">
        <p14:creationId xmlns:p14="http://schemas.microsoft.com/office/powerpoint/2010/main" val="402494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28212-8B76-4057-A813-B574A353C88B}" type="slidenum">
              <a:rPr lang="en-US" smtClean="0"/>
              <a:t>30</a:t>
            </a:fld>
            <a:endParaRPr lang="en-US"/>
          </a:p>
        </p:txBody>
      </p:sp>
    </p:spTree>
    <p:extLst>
      <p:ext uri="{BB962C8B-B14F-4D97-AF65-F5344CB8AC3E}">
        <p14:creationId xmlns:p14="http://schemas.microsoft.com/office/powerpoint/2010/main" val="402494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28212-8B76-4057-A813-B574A353C88B}" type="slidenum">
              <a:rPr lang="en-US" smtClean="0"/>
              <a:t>32</a:t>
            </a:fld>
            <a:endParaRPr lang="en-US"/>
          </a:p>
        </p:txBody>
      </p:sp>
    </p:spTree>
    <p:extLst>
      <p:ext uri="{BB962C8B-B14F-4D97-AF65-F5344CB8AC3E}">
        <p14:creationId xmlns:p14="http://schemas.microsoft.com/office/powerpoint/2010/main" val="402494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28212-8B76-4057-A813-B574A353C88B}" type="slidenum">
              <a:rPr lang="en-US" smtClean="0"/>
              <a:t>33</a:t>
            </a:fld>
            <a:endParaRPr lang="en-US"/>
          </a:p>
        </p:txBody>
      </p:sp>
    </p:spTree>
    <p:extLst>
      <p:ext uri="{BB962C8B-B14F-4D97-AF65-F5344CB8AC3E}">
        <p14:creationId xmlns:p14="http://schemas.microsoft.com/office/powerpoint/2010/main" val="402494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28212-8B76-4057-A813-B574A353C88B}" type="slidenum">
              <a:rPr lang="en-US" smtClean="0"/>
              <a:t>34</a:t>
            </a:fld>
            <a:endParaRPr lang="en-US"/>
          </a:p>
        </p:txBody>
      </p:sp>
    </p:spTree>
    <p:extLst>
      <p:ext uri="{BB962C8B-B14F-4D97-AF65-F5344CB8AC3E}">
        <p14:creationId xmlns:p14="http://schemas.microsoft.com/office/powerpoint/2010/main" val="4024943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28212-8B76-4057-A813-B574A353C88B}" type="slidenum">
              <a:rPr lang="en-US" smtClean="0"/>
              <a:t>35</a:t>
            </a:fld>
            <a:endParaRPr lang="en-US"/>
          </a:p>
        </p:txBody>
      </p:sp>
    </p:spTree>
    <p:extLst>
      <p:ext uri="{BB962C8B-B14F-4D97-AF65-F5344CB8AC3E}">
        <p14:creationId xmlns:p14="http://schemas.microsoft.com/office/powerpoint/2010/main" val="402494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28212-8B76-4057-A813-B574A353C88B}" type="slidenum">
              <a:rPr lang="en-US" smtClean="0"/>
              <a:t>36</a:t>
            </a:fld>
            <a:endParaRPr lang="en-US"/>
          </a:p>
        </p:txBody>
      </p:sp>
    </p:spTree>
    <p:extLst>
      <p:ext uri="{BB962C8B-B14F-4D97-AF65-F5344CB8AC3E}">
        <p14:creationId xmlns:p14="http://schemas.microsoft.com/office/powerpoint/2010/main" val="402494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28212-8B76-4057-A813-B574A353C88B}" type="slidenum">
              <a:rPr lang="en-US" smtClean="0"/>
              <a:t>37</a:t>
            </a:fld>
            <a:endParaRPr lang="en-US"/>
          </a:p>
        </p:txBody>
      </p:sp>
    </p:spTree>
    <p:extLst>
      <p:ext uri="{BB962C8B-B14F-4D97-AF65-F5344CB8AC3E}">
        <p14:creationId xmlns:p14="http://schemas.microsoft.com/office/powerpoint/2010/main" val="402494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A1463E-DB5E-4659-94C8-5B39472AA3D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9328543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28212-8B76-4057-A813-B574A353C88B}" type="slidenum">
              <a:rPr lang="en-US" smtClean="0"/>
              <a:t>38</a:t>
            </a:fld>
            <a:endParaRPr lang="en-US"/>
          </a:p>
        </p:txBody>
      </p:sp>
    </p:spTree>
    <p:extLst>
      <p:ext uri="{BB962C8B-B14F-4D97-AF65-F5344CB8AC3E}">
        <p14:creationId xmlns:p14="http://schemas.microsoft.com/office/powerpoint/2010/main" val="4024943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A1463E-DB5E-4659-94C8-5B39472AA3D4}"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6960037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28212-8B76-4057-A813-B574A353C88B}" type="slidenum">
              <a:rPr lang="en-US" smtClean="0"/>
              <a:t>40</a:t>
            </a:fld>
            <a:endParaRPr lang="en-US"/>
          </a:p>
        </p:txBody>
      </p:sp>
    </p:spTree>
    <p:extLst>
      <p:ext uri="{BB962C8B-B14F-4D97-AF65-F5344CB8AC3E}">
        <p14:creationId xmlns:p14="http://schemas.microsoft.com/office/powerpoint/2010/main" val="4024943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A1463E-DB5E-4659-94C8-5B39472AA3D4}"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6960037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A1463E-DB5E-4659-94C8-5B39472AA3D4}"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26960037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A1463E-DB5E-4659-94C8-5B39472AA3D4}"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6960037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A1463E-DB5E-4659-94C8-5B39472AA3D4}"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6960037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A1463E-DB5E-4659-94C8-5B39472AA3D4}"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6960037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A1463E-DB5E-4659-94C8-5B39472AA3D4}"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6960037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A1463E-DB5E-4659-94C8-5B39472AA3D4}"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2696003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A1463E-DB5E-4659-94C8-5B39472AA3D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6960037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A1463E-DB5E-4659-94C8-5B39472AA3D4}"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6960037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A1463E-DB5E-4659-94C8-5B39472AA3D4}"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6960037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A1463E-DB5E-4659-94C8-5B39472AA3D4}"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26960037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A1463E-DB5E-4659-94C8-5B39472AA3D4}"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26960037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A1463E-DB5E-4659-94C8-5B39472AA3D4}"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26960037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A1463E-DB5E-4659-94C8-5B39472AA3D4}"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26960037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A1463E-DB5E-4659-94C8-5B39472AA3D4}"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3708143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A1463E-DB5E-4659-94C8-5B39472AA3D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696003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A1463E-DB5E-4659-94C8-5B39472AA3D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696003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A1463E-DB5E-4659-94C8-5B39472AA3D4}"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696003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A1463E-DB5E-4659-94C8-5B39472AA3D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696003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BBA61F-3B83-46ED-8C10-9ED8C325E086}" type="slidenum">
              <a:rPr lang="en-US" smtClean="0"/>
              <a:pPr/>
              <a:t>12</a:t>
            </a:fld>
            <a:endParaRPr lang="en-US"/>
          </a:p>
        </p:txBody>
      </p:sp>
    </p:spTree>
    <p:extLst>
      <p:ext uri="{BB962C8B-B14F-4D97-AF65-F5344CB8AC3E}">
        <p14:creationId xmlns:p14="http://schemas.microsoft.com/office/powerpoint/2010/main" val="1128849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4.xml"/><Relationship Id="rId1" Type="http://schemas.openxmlformats.org/officeDocument/2006/relationships/vmlDrawing" Target="../drawings/vmlDrawing14.v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14.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6.xml"/><Relationship Id="rId1" Type="http://schemas.openxmlformats.org/officeDocument/2006/relationships/vmlDrawing" Target="../drawings/vmlDrawing16.v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16.bin"/></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6.bin"/></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10.bin"/></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oleObject" Target="../embeddings/oleObject12.bin"/></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0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B455C7-282E-4F3B-8666-17FBAE1A5B52}"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14FB4-DE43-4E1C-991B-157DA63C98E0}" type="slidenum">
              <a:rPr lang="en-US" smtClean="0"/>
              <a:t>‹#›</a:t>
            </a:fld>
            <a:endParaRPr lang="en-US"/>
          </a:p>
        </p:txBody>
      </p:sp>
    </p:spTree>
    <p:extLst>
      <p:ext uri="{BB962C8B-B14F-4D97-AF65-F5344CB8AC3E}">
        <p14:creationId xmlns:p14="http://schemas.microsoft.com/office/powerpoint/2010/main" val="2117149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B455C7-282E-4F3B-8666-17FBAE1A5B52}"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14FB4-DE43-4E1C-991B-157DA63C98E0}" type="slidenum">
              <a:rPr lang="en-US" smtClean="0"/>
              <a:t>‹#›</a:t>
            </a:fld>
            <a:endParaRPr lang="en-US"/>
          </a:p>
        </p:txBody>
      </p:sp>
    </p:spTree>
    <p:extLst>
      <p:ext uri="{BB962C8B-B14F-4D97-AF65-F5344CB8AC3E}">
        <p14:creationId xmlns:p14="http://schemas.microsoft.com/office/powerpoint/2010/main" val="298354678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A30A8C-84AB-4878-AA87-414B4A75F6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791F110-8AB7-40AB-A741-03DC9C67097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841B40F-A6C7-475A-954D-02D10EF23E2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2541710-F4B4-4D3B-B991-DDFDCE01906A}"/>
              </a:ext>
            </a:extLst>
          </p:cNvPr>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283C612B-101B-41BD-89FE-3052E821F6B9}"/>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075136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F6F982-2AE2-495B-AD4D-4ECFAE96416F}"/>
              </a:ext>
            </a:extLst>
          </p:cNvPr>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68006593-E1D0-4BAC-9259-6E00C15533F4}"/>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1413973-8275-482C-A208-FBBE7B533FF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C3E75EE-8490-4947-BFF6-919A1139D5D4}"/>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B83E8782-FF43-4EE3-831E-76DFEC149710}"/>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3547B219-AF15-4CFE-976F-8C32BC09709B}"/>
              </a:ext>
            </a:extLst>
          </p:cNvPr>
          <p:cNvSpPr>
            <a:spLocks noGrp="1"/>
          </p:cNvSpPr>
          <p:nvPr>
            <p:ph type="dt" sz="half" idx="10"/>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8F666A16-9D49-436F-A8A7-04D9268BAA48}"/>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54487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341324-07B4-488E-B69C-5A5D64549B29}"/>
              </a:ext>
            </a:extLst>
          </p:cNvPr>
          <p:cNvSpPr>
            <a:spLocks noGrp="1"/>
          </p:cNvSpPr>
          <p:nvPr>
            <p:ph type="title"/>
          </p:nvPr>
        </p:nvSpPr>
        <p:spPr>
          <a:xfrm>
            <a:off x="386961" y="230450"/>
            <a:ext cx="7554517" cy="576000"/>
          </a:xfrm>
        </p:spPr>
        <p:txBody>
          <a:bodyPr lIns="0" tIns="0" rIns="0" bIns="0">
            <a:normAutofit/>
          </a:bodyPr>
          <a:lstStyle>
            <a:lvl1pPr>
              <a:defRPr sz="3600" b="1">
                <a:solidFill>
                  <a:schemeClr val="accent1"/>
                </a:solidFill>
              </a:defRPr>
            </a:lvl1pPr>
          </a:lstStyle>
          <a:p>
            <a:r>
              <a:rPr lang="en-US" dirty="0"/>
              <a:t>Click to edit Master title style</a:t>
            </a:r>
          </a:p>
        </p:txBody>
      </p:sp>
      <p:sp>
        <p:nvSpPr>
          <p:cNvPr id="16" name="Rectangle 15">
            <a:extLst>
              <a:ext uri="{FF2B5EF4-FFF2-40B4-BE49-F238E27FC236}">
                <a16:creationId xmlns="" xmlns:a16="http://schemas.microsoft.com/office/drawing/2014/main" id="{0E815D04-9E5E-4EFC-ADF4-A521A16540D5}"/>
              </a:ext>
            </a:extLst>
          </p:cNvPr>
          <p:cNvSpPr/>
          <p:nvPr/>
        </p:nvSpPr>
        <p:spPr>
          <a:xfrm>
            <a:off x="9015421" y="6686568"/>
            <a:ext cx="128587" cy="17144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8" name="Group 17">
            <a:extLst>
              <a:ext uri="{FF2B5EF4-FFF2-40B4-BE49-F238E27FC236}">
                <a16:creationId xmlns="" xmlns:a16="http://schemas.microsoft.com/office/drawing/2014/main" id="{BEB403DB-FF3E-407F-9929-3ADF7FD92BCB}"/>
              </a:ext>
            </a:extLst>
          </p:cNvPr>
          <p:cNvGrpSpPr/>
          <p:nvPr userDrawn="1"/>
        </p:nvGrpSpPr>
        <p:grpSpPr>
          <a:xfrm>
            <a:off x="386961" y="1139842"/>
            <a:ext cx="8370095" cy="45719"/>
            <a:chOff x="515937" y="977900"/>
            <a:chExt cx="11160126" cy="45719"/>
          </a:xfrm>
        </p:grpSpPr>
        <p:sp>
          <p:nvSpPr>
            <p:cNvPr id="19" name="Rectangle 18">
              <a:extLst>
                <a:ext uri="{FF2B5EF4-FFF2-40B4-BE49-F238E27FC236}">
                  <a16:creationId xmlns="" xmlns:a16="http://schemas.microsoft.com/office/drawing/2014/main" id="{C46B9868-E45A-45AC-934B-FE77B1B63071}"/>
                </a:ext>
              </a:extLst>
            </p:cNvPr>
            <p:cNvSpPr/>
            <p:nvPr/>
          </p:nvSpPr>
          <p:spPr>
            <a:xfrm>
              <a:off x="515937" y="977900"/>
              <a:ext cx="10072689" cy="45719"/>
            </a:xfrm>
            <a:prstGeom prst="rect">
              <a:avLst/>
            </a:prstGeom>
            <a:solidFill>
              <a:srgbClr val="204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a:extLst>
                <a:ext uri="{FF2B5EF4-FFF2-40B4-BE49-F238E27FC236}">
                  <a16:creationId xmlns="" xmlns:a16="http://schemas.microsoft.com/office/drawing/2014/main" id="{25C9069C-23DD-47B1-AD39-DD95BC940817}"/>
                </a:ext>
              </a:extLst>
            </p:cNvPr>
            <p:cNvSpPr/>
            <p:nvPr/>
          </p:nvSpPr>
          <p:spPr>
            <a:xfrm>
              <a:off x="10588626" y="977900"/>
              <a:ext cx="1087437" cy="4571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5" name="Slide Number Placeholder 4">
            <a:extLst>
              <a:ext uri="{FF2B5EF4-FFF2-40B4-BE49-F238E27FC236}">
                <a16:creationId xmlns="" xmlns:a16="http://schemas.microsoft.com/office/drawing/2014/main" id="{EA9B4E96-2AD5-4D7D-BBC9-08BCAE0AFB76}"/>
              </a:ext>
            </a:extLst>
          </p:cNvPr>
          <p:cNvSpPr>
            <a:spLocks noGrp="1"/>
          </p:cNvSpPr>
          <p:nvPr>
            <p:ph type="sldNum" sz="quarter" idx="12"/>
          </p:nvPr>
        </p:nvSpPr>
        <p:spPr>
          <a:xfrm>
            <a:off x="8866406" y="6487875"/>
            <a:ext cx="213300" cy="284400"/>
          </a:xfrm>
          <a:solidFill>
            <a:srgbClr val="204697"/>
          </a:solidFill>
        </p:spPr>
        <p:txBody>
          <a:bodyPr lIns="0" tIns="0" rIns="0" bIns="0"/>
          <a:lstStyle>
            <a:lvl1pPr algn="ctr">
              <a:defRPr sz="1000">
                <a:solidFill>
                  <a:schemeClr val="bg1"/>
                </a:solidFill>
              </a:defRPr>
            </a:lvl1pPr>
          </a:lstStyle>
          <a:p>
            <a:fld id="{9E2AE864-E489-43DB-B6AB-F038BFA8BD50}" type="slidenum">
              <a:rPr lang="en-US" smtClean="0">
                <a:solidFill>
                  <a:prstClr val="white"/>
                </a:solidFill>
              </a:rPr>
              <a:pPr/>
              <a:t>‹#›</a:t>
            </a:fld>
            <a:endParaRPr lang="en-US" dirty="0">
              <a:solidFill>
                <a:prstClr val="white"/>
              </a:solidFill>
            </a:endParaRPr>
          </a:p>
        </p:txBody>
      </p:sp>
      <p:pic>
        <p:nvPicPr>
          <p:cNvPr id="10" name="Picture 9" descr="Logo&#10;&#10;Description automatically generated">
            <a:extLst>
              <a:ext uri="{FF2B5EF4-FFF2-40B4-BE49-F238E27FC236}">
                <a16:creationId xmlns="" xmlns:a16="http://schemas.microsoft.com/office/drawing/2014/main" id="{557C0DB2-BF01-4B60-B3DC-252905AE9C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020" t="25976" r="28062" b="26123"/>
          <a:stretch/>
        </p:blipFill>
        <p:spPr>
          <a:xfrm>
            <a:off x="7938276" y="267725"/>
            <a:ext cx="847985" cy="816184"/>
          </a:xfrm>
          <a:prstGeom prst="rect">
            <a:avLst/>
          </a:prstGeom>
        </p:spPr>
      </p:pic>
    </p:spTree>
    <p:extLst>
      <p:ext uri="{BB962C8B-B14F-4D97-AF65-F5344CB8AC3E}">
        <p14:creationId xmlns:p14="http://schemas.microsoft.com/office/powerpoint/2010/main" val="13139937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184D2AC-7A36-4EED-B0CF-9038A8F3937E}"/>
              </a:ext>
            </a:extLst>
          </p:cNvPr>
          <p:cNvSpPr>
            <a:spLocks noGrp="1"/>
          </p:cNvSpPr>
          <p:nvPr>
            <p:ph type="dt" sz="half" idx="10"/>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2203B3A1-BB4F-4800-9980-BE73B34CA253}"/>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6839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277E3B-39E1-4D3E-9593-E7F81912C4C9}"/>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3C74CCB5-8B66-4140-AB05-E0631720E00F}"/>
              </a:ext>
            </a:extLst>
          </p:cNvPr>
          <p:cNvSpPr>
            <a:spLocks noGrp="1"/>
          </p:cNvSpPr>
          <p:nvPr>
            <p:ph idx="1"/>
          </p:nvPr>
        </p:nvSpPr>
        <p:spPr>
          <a:xfrm>
            <a:off x="3887391" y="98744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A9AF1F8-B000-460E-9095-E221E3AA6008}"/>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53C4B8F-3235-4A95-8982-1CD597709AE6}"/>
              </a:ext>
            </a:extLst>
          </p:cNvPr>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44B975F6-46A8-4C82-A825-B3349C552B21}"/>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20941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E29A14-CC27-4587-8FA8-50C6C7D8B939}"/>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97C947C3-64CC-429F-9558-A2549F4473EE}"/>
              </a:ext>
            </a:extLst>
          </p:cNvPr>
          <p:cNvSpPr>
            <a:spLocks noGrp="1"/>
          </p:cNvSpPr>
          <p:nvPr>
            <p:ph type="pic" idx="1"/>
          </p:nvPr>
        </p:nvSpPr>
        <p:spPr>
          <a:xfrm>
            <a:off x="3887391" y="98744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AE4C2FA-59D3-4DEC-8AB9-B13840E220E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6891D0F-7E96-4142-8D39-6D32C75EAF25}"/>
              </a:ext>
            </a:extLst>
          </p:cNvPr>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35DB91-D84E-4458-A51C-7076745D1C93}"/>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13088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D8DCE3-6E63-4F08-842D-C558A850E6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9C249CD-FFEE-4850-AEDE-28C36AB714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2E808A3-61FA-414B-8936-EF9E3DE6F254}"/>
              </a:ext>
            </a:extLst>
          </p:cNvPr>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FF5774E-6C90-4442-9A93-DE418D6BC84F}"/>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490764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7208E4E-101E-4BB6-9A72-1E52577D8AC3}"/>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5B1BF6EF-9CCA-4069-BFED-1600B93A6035}"/>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DA22BFB-10D6-4A97-B6E4-47B3C7345756}"/>
              </a:ext>
            </a:extLst>
          </p:cNvPr>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745C213-254D-4628-AA5D-C3414809F056}"/>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51405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92586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1408102522"/>
              </p:ext>
            </p:extLst>
          </p:nvPr>
        </p:nvGraphicFramePr>
        <p:xfrm>
          <a:off x="1481" y="1618"/>
          <a:ext cx="1465" cy="1587"/>
        </p:xfrm>
        <a:graphic>
          <a:graphicData uri="http://schemas.openxmlformats.org/presentationml/2006/ole">
            <mc:AlternateContent xmlns:mc="http://schemas.openxmlformats.org/markup-compatibility/2006">
              <mc:Choice xmlns:v="urn:schemas-microsoft-com:vml" Requires="v">
                <p:oleObj spid="_x0000_s2971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481" y="1618"/>
                        <a:ext cx="1465" cy="1587"/>
                      </a:xfrm>
                      <a:prstGeom prst="rect">
                        <a:avLst/>
                      </a:prstGeom>
                    </p:spPr>
                  </p:pic>
                </p:oleObj>
              </mc:Fallback>
            </mc:AlternateContent>
          </a:graphicData>
        </a:graphic>
      </p:graphicFrame>
      <p:sp>
        <p:nvSpPr>
          <p:cNvPr id="10" name="Text Placeholder 11"/>
          <p:cNvSpPr>
            <a:spLocks noGrp="1"/>
          </p:cNvSpPr>
          <p:nvPr>
            <p:ph type="body" sz="quarter" idx="14" hasCustomPrompt="1"/>
          </p:nvPr>
        </p:nvSpPr>
        <p:spPr>
          <a:xfrm>
            <a:off x="351701" y="256032"/>
            <a:ext cx="7554517" cy="822960"/>
          </a:xfrm>
          <a:prstGeom prst="rect">
            <a:avLst/>
          </a:prstGeom>
        </p:spPr>
        <p:txBody>
          <a:bodyPr lIns="0" tIns="0" rIns="0" bIns="0" anchor="ctr"/>
          <a:lstStyle>
            <a:lvl1pPr marL="0" indent="0">
              <a:buNone/>
              <a:defRPr lang="en-US" sz="2400" b="1" baseline="0" dirty="0" smtClean="0"/>
            </a:lvl1pPr>
          </a:lstStyle>
          <a:p>
            <a:pPr marL="0" marR="0" lvl="0" indent="0" defTabSz="911043" fontAlgn="base">
              <a:lnSpc>
                <a:spcPct val="100000"/>
              </a:lnSpc>
              <a:spcBef>
                <a:spcPts val="0"/>
              </a:spcBef>
              <a:spcAft>
                <a:spcPct val="0"/>
              </a:spcAft>
              <a:buClrTx/>
              <a:buSzTx/>
              <a:tabLst/>
            </a:pPr>
            <a:r>
              <a:rPr lang="en-US"/>
              <a:t>Click to write the slide header which should be 24 font size and no more than two lines</a:t>
            </a:r>
          </a:p>
        </p:txBody>
      </p:sp>
      <p:grpSp>
        <p:nvGrpSpPr>
          <p:cNvPr id="4" name="Group 3">
            <a:extLst>
              <a:ext uri="{FF2B5EF4-FFF2-40B4-BE49-F238E27FC236}">
                <a16:creationId xmlns="" xmlns:a16="http://schemas.microsoft.com/office/drawing/2014/main" id="{4DC483C9-F12A-4BA2-9626-5B2BD722B8D9}"/>
              </a:ext>
            </a:extLst>
          </p:cNvPr>
          <p:cNvGrpSpPr/>
          <p:nvPr userDrawn="1"/>
        </p:nvGrpSpPr>
        <p:grpSpPr>
          <a:xfrm>
            <a:off x="386961" y="1139842"/>
            <a:ext cx="8370095" cy="45719"/>
            <a:chOff x="515937" y="977900"/>
            <a:chExt cx="11160126" cy="45719"/>
          </a:xfrm>
        </p:grpSpPr>
        <p:sp>
          <p:nvSpPr>
            <p:cNvPr id="5" name="Rectangle 4">
              <a:extLst>
                <a:ext uri="{FF2B5EF4-FFF2-40B4-BE49-F238E27FC236}">
                  <a16:creationId xmlns="" xmlns:a16="http://schemas.microsoft.com/office/drawing/2014/main" id="{F64AD9E4-D25A-4D84-94DF-074EB1A4FD2E}"/>
                </a:ext>
              </a:extLst>
            </p:cNvPr>
            <p:cNvSpPr/>
            <p:nvPr/>
          </p:nvSpPr>
          <p:spPr>
            <a:xfrm>
              <a:off x="515937" y="977900"/>
              <a:ext cx="10072689" cy="45719"/>
            </a:xfrm>
            <a:prstGeom prst="rect">
              <a:avLst/>
            </a:prstGeom>
            <a:solidFill>
              <a:srgbClr val="204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a:extLst>
                <a:ext uri="{FF2B5EF4-FFF2-40B4-BE49-F238E27FC236}">
                  <a16:creationId xmlns="" xmlns:a16="http://schemas.microsoft.com/office/drawing/2014/main" id="{16988417-53D9-4A61-8EBD-86B6EE7B8DFA}"/>
                </a:ext>
              </a:extLst>
            </p:cNvPr>
            <p:cNvSpPr/>
            <p:nvPr/>
          </p:nvSpPr>
          <p:spPr>
            <a:xfrm>
              <a:off x="10588626" y="977900"/>
              <a:ext cx="1087437" cy="4571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7" name="Picture 6" descr="Logo&#10;&#10;Description automatically generated">
            <a:extLst>
              <a:ext uri="{FF2B5EF4-FFF2-40B4-BE49-F238E27FC236}">
                <a16:creationId xmlns="" xmlns:a16="http://schemas.microsoft.com/office/drawing/2014/main" id="{9861AE70-5AE4-4953-AD2B-B186DEA9726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5020" t="25976" r="28062" b="26123"/>
          <a:stretch/>
        </p:blipFill>
        <p:spPr>
          <a:xfrm>
            <a:off x="7938276" y="267725"/>
            <a:ext cx="847985" cy="816184"/>
          </a:xfrm>
          <a:prstGeom prst="rect">
            <a:avLst/>
          </a:prstGeom>
        </p:spPr>
      </p:pic>
    </p:spTree>
    <p:extLst>
      <p:ext uri="{BB962C8B-B14F-4D97-AF65-F5344CB8AC3E}">
        <p14:creationId xmlns:p14="http://schemas.microsoft.com/office/powerpoint/2010/main" val="4216397990"/>
      </p:ext>
    </p:extLst>
  </p:cSld>
  <p:clrMapOvr>
    <a:masterClrMapping/>
  </p:clrMapOvr>
  <p:extLst mod="1">
    <p:ext uri="{DCECCB84-F9BA-43D5-87BE-67443E8EF086}">
      <p15:sldGuideLst xmlns="" xmlns:p15="http://schemas.microsoft.com/office/powerpoint/2012/main">
        <p15:guide id="1" orient="horz" pos="816">
          <p15:clr>
            <a:srgbClr val="FBAE40"/>
          </p15:clr>
        </p15:guide>
        <p15:guide id="2" pos="240">
          <p15:clr>
            <a:srgbClr val="FBAE40"/>
          </p15:clr>
        </p15:guide>
        <p15:guide id="3" pos="60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1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1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B455C7-282E-4F3B-8666-17FBAE1A5B52}"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14FB4-DE43-4E1C-991B-157DA63C98E0}" type="slidenum">
              <a:rPr lang="en-US" smtClean="0"/>
              <a:t>‹#›</a:t>
            </a:fld>
            <a:endParaRPr lang="en-US"/>
          </a:p>
        </p:txBody>
      </p:sp>
    </p:spTree>
    <p:extLst>
      <p:ext uri="{BB962C8B-B14F-4D97-AF65-F5344CB8AC3E}">
        <p14:creationId xmlns:p14="http://schemas.microsoft.com/office/powerpoint/2010/main" val="95828022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0D63BACB-C638-4939-8D10-D9A70247E6A0}"/>
              </a:ext>
            </a:extLst>
          </p:cNvPr>
          <p:cNvSpPr/>
          <p:nvPr userDrawn="1"/>
        </p:nvSpPr>
        <p:spPr>
          <a:xfrm>
            <a:off x="2179741" y="0"/>
            <a:ext cx="696425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 xmlns:a16="http://schemas.microsoft.com/office/drawing/2014/main" id="{1609FF82-DFBC-4739-85BC-0DA85F4402A6}"/>
              </a:ext>
            </a:extLst>
          </p:cNvPr>
          <p:cNvSpPr/>
          <p:nvPr userDrawn="1"/>
        </p:nvSpPr>
        <p:spPr>
          <a:xfrm>
            <a:off x="1" y="0"/>
            <a:ext cx="212271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2" name="Group 11">
            <a:extLst>
              <a:ext uri="{FF2B5EF4-FFF2-40B4-BE49-F238E27FC236}">
                <a16:creationId xmlns="" xmlns:a16="http://schemas.microsoft.com/office/drawing/2014/main" id="{ED841058-A2B0-472B-9863-B75DEA333600}"/>
              </a:ext>
            </a:extLst>
          </p:cNvPr>
          <p:cNvGrpSpPr/>
          <p:nvPr userDrawn="1"/>
        </p:nvGrpSpPr>
        <p:grpSpPr>
          <a:xfrm>
            <a:off x="555736" y="3679972"/>
            <a:ext cx="1011245" cy="1348124"/>
            <a:chOff x="905796" y="3679972"/>
            <a:chExt cx="1348326" cy="1348124"/>
          </a:xfrm>
        </p:grpSpPr>
        <p:sp>
          <p:nvSpPr>
            <p:cNvPr id="13" name="Oval 12">
              <a:extLst>
                <a:ext uri="{FF2B5EF4-FFF2-40B4-BE49-F238E27FC236}">
                  <a16:creationId xmlns="" xmlns:a16="http://schemas.microsoft.com/office/drawing/2014/main" id="{3DD3AE84-7862-4A01-B247-721C41CDC5F0}"/>
                </a:ext>
              </a:extLst>
            </p:cNvPr>
            <p:cNvSpPr/>
            <p:nvPr/>
          </p:nvSpPr>
          <p:spPr>
            <a:xfrm>
              <a:off x="950118" y="3724092"/>
              <a:ext cx="1304004" cy="130400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a:extLst>
                <a:ext uri="{FF2B5EF4-FFF2-40B4-BE49-F238E27FC236}">
                  <a16:creationId xmlns="" xmlns:a16="http://schemas.microsoft.com/office/drawing/2014/main" id="{92AF2955-3289-410A-84C3-8D8E1FF1644F}"/>
                </a:ext>
              </a:extLst>
            </p:cNvPr>
            <p:cNvSpPr/>
            <p:nvPr/>
          </p:nvSpPr>
          <p:spPr>
            <a:xfrm>
              <a:off x="905796" y="3679972"/>
              <a:ext cx="1304004" cy="1304004"/>
            </a:xfrm>
            <a:prstGeom prst="ellipse">
              <a:avLst/>
            </a:prstGeom>
            <a:pattFill prst="ltUpDiag">
              <a:fgClr>
                <a:schemeClr val="accent4"/>
              </a:fgClr>
              <a:bgClr>
                <a:srgbClr val="121B74"/>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a:extLst>
                <a:ext uri="{FF2B5EF4-FFF2-40B4-BE49-F238E27FC236}">
                  <a16:creationId xmlns="" xmlns:a16="http://schemas.microsoft.com/office/drawing/2014/main" id="{D3A45AEB-468F-4D17-83AF-6C69D5619E11}"/>
                </a:ext>
              </a:extLst>
            </p:cNvPr>
            <p:cNvSpPr/>
            <p:nvPr/>
          </p:nvSpPr>
          <p:spPr>
            <a:xfrm>
              <a:off x="1046030" y="3820206"/>
              <a:ext cx="1023537" cy="10235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Freeform 5">
              <a:extLst>
                <a:ext uri="{FF2B5EF4-FFF2-40B4-BE49-F238E27FC236}">
                  <a16:creationId xmlns="" xmlns:a16="http://schemas.microsoft.com/office/drawing/2014/main" id="{A53763AF-AC46-41B3-A318-EB389CA8E1D3}"/>
                </a:ext>
              </a:extLst>
            </p:cNvPr>
            <p:cNvSpPr>
              <a:spLocks/>
            </p:cNvSpPr>
            <p:nvPr/>
          </p:nvSpPr>
          <p:spPr bwMode="auto">
            <a:xfrm>
              <a:off x="1304922" y="4090162"/>
              <a:ext cx="471224" cy="483624"/>
            </a:xfrm>
            <a:custGeom>
              <a:avLst/>
              <a:gdLst>
                <a:gd name="T0" fmla="*/ 84 w 96"/>
                <a:gd name="T1" fmla="*/ 0 h 96"/>
                <a:gd name="T2" fmla="*/ 72 w 96"/>
                <a:gd name="T3" fmla="*/ 12 h 96"/>
                <a:gd name="T4" fmla="*/ 78 w 96"/>
                <a:gd name="T5" fmla="*/ 22 h 96"/>
                <a:gd name="T6" fmla="*/ 68 w 96"/>
                <a:gd name="T7" fmla="*/ 50 h 96"/>
                <a:gd name="T8" fmla="*/ 66 w 96"/>
                <a:gd name="T9" fmla="*/ 50 h 96"/>
                <a:gd name="T10" fmla="*/ 58 w 96"/>
                <a:gd name="T11" fmla="*/ 53 h 96"/>
                <a:gd name="T12" fmla="*/ 48 w 96"/>
                <a:gd name="T13" fmla="*/ 44 h 96"/>
                <a:gd name="T14" fmla="*/ 50 w 96"/>
                <a:gd name="T15" fmla="*/ 38 h 96"/>
                <a:gd name="T16" fmla="*/ 38 w 96"/>
                <a:gd name="T17" fmla="*/ 26 h 96"/>
                <a:gd name="T18" fmla="*/ 26 w 96"/>
                <a:gd name="T19" fmla="*/ 38 h 96"/>
                <a:gd name="T20" fmla="*/ 30 w 96"/>
                <a:gd name="T21" fmla="*/ 47 h 96"/>
                <a:gd name="T22" fmla="*/ 16 w 96"/>
                <a:gd name="T23" fmla="*/ 73 h 96"/>
                <a:gd name="T24" fmla="*/ 12 w 96"/>
                <a:gd name="T25" fmla="*/ 72 h 96"/>
                <a:gd name="T26" fmla="*/ 0 w 96"/>
                <a:gd name="T27" fmla="*/ 84 h 96"/>
                <a:gd name="T28" fmla="*/ 12 w 96"/>
                <a:gd name="T29" fmla="*/ 96 h 96"/>
                <a:gd name="T30" fmla="*/ 24 w 96"/>
                <a:gd name="T31" fmla="*/ 84 h 96"/>
                <a:gd name="T32" fmla="*/ 20 w 96"/>
                <a:gd name="T33" fmla="*/ 75 h 96"/>
                <a:gd name="T34" fmla="*/ 34 w 96"/>
                <a:gd name="T35" fmla="*/ 49 h 96"/>
                <a:gd name="T36" fmla="*/ 38 w 96"/>
                <a:gd name="T37" fmla="*/ 50 h 96"/>
                <a:gd name="T38" fmla="*/ 46 w 96"/>
                <a:gd name="T39" fmla="*/ 47 h 96"/>
                <a:gd name="T40" fmla="*/ 56 w 96"/>
                <a:gd name="T41" fmla="*/ 56 h 96"/>
                <a:gd name="T42" fmla="*/ 54 w 96"/>
                <a:gd name="T43" fmla="*/ 62 h 96"/>
                <a:gd name="T44" fmla="*/ 66 w 96"/>
                <a:gd name="T45" fmla="*/ 74 h 96"/>
                <a:gd name="T46" fmla="*/ 78 w 96"/>
                <a:gd name="T47" fmla="*/ 62 h 96"/>
                <a:gd name="T48" fmla="*/ 72 w 96"/>
                <a:gd name="T49" fmla="*/ 52 h 96"/>
                <a:gd name="T50" fmla="*/ 82 w 96"/>
                <a:gd name="T51" fmla="*/ 24 h 96"/>
                <a:gd name="T52" fmla="*/ 84 w 96"/>
                <a:gd name="T53" fmla="*/ 24 h 96"/>
                <a:gd name="T54" fmla="*/ 96 w 96"/>
                <a:gd name="T55" fmla="*/ 12 h 96"/>
                <a:gd name="T56" fmla="*/ 84 w 96"/>
                <a:gd name="T5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96">
                  <a:moveTo>
                    <a:pt x="84" y="0"/>
                  </a:moveTo>
                  <a:cubicBezTo>
                    <a:pt x="77" y="0"/>
                    <a:pt x="72" y="5"/>
                    <a:pt x="72" y="12"/>
                  </a:cubicBezTo>
                  <a:cubicBezTo>
                    <a:pt x="72" y="16"/>
                    <a:pt x="74" y="20"/>
                    <a:pt x="78" y="22"/>
                  </a:cubicBezTo>
                  <a:cubicBezTo>
                    <a:pt x="68" y="50"/>
                    <a:pt x="68" y="50"/>
                    <a:pt x="68" y="50"/>
                  </a:cubicBezTo>
                  <a:cubicBezTo>
                    <a:pt x="67" y="50"/>
                    <a:pt x="67" y="50"/>
                    <a:pt x="66" y="50"/>
                  </a:cubicBezTo>
                  <a:cubicBezTo>
                    <a:pt x="63" y="50"/>
                    <a:pt x="60" y="51"/>
                    <a:pt x="58" y="53"/>
                  </a:cubicBezTo>
                  <a:cubicBezTo>
                    <a:pt x="48" y="44"/>
                    <a:pt x="48" y="44"/>
                    <a:pt x="48" y="44"/>
                  </a:cubicBezTo>
                  <a:cubicBezTo>
                    <a:pt x="49" y="42"/>
                    <a:pt x="50" y="40"/>
                    <a:pt x="50" y="38"/>
                  </a:cubicBezTo>
                  <a:cubicBezTo>
                    <a:pt x="50" y="31"/>
                    <a:pt x="45" y="26"/>
                    <a:pt x="38" y="26"/>
                  </a:cubicBezTo>
                  <a:cubicBezTo>
                    <a:pt x="31" y="26"/>
                    <a:pt x="26" y="31"/>
                    <a:pt x="26" y="38"/>
                  </a:cubicBezTo>
                  <a:cubicBezTo>
                    <a:pt x="26" y="42"/>
                    <a:pt x="28" y="45"/>
                    <a:pt x="30" y="47"/>
                  </a:cubicBezTo>
                  <a:cubicBezTo>
                    <a:pt x="16" y="73"/>
                    <a:pt x="16" y="73"/>
                    <a:pt x="16" y="73"/>
                  </a:cubicBezTo>
                  <a:cubicBezTo>
                    <a:pt x="15" y="72"/>
                    <a:pt x="13" y="72"/>
                    <a:pt x="12" y="72"/>
                  </a:cubicBezTo>
                  <a:cubicBezTo>
                    <a:pt x="5" y="72"/>
                    <a:pt x="0" y="77"/>
                    <a:pt x="0" y="84"/>
                  </a:cubicBezTo>
                  <a:cubicBezTo>
                    <a:pt x="0" y="91"/>
                    <a:pt x="5" y="96"/>
                    <a:pt x="12" y="96"/>
                  </a:cubicBezTo>
                  <a:cubicBezTo>
                    <a:pt x="19" y="96"/>
                    <a:pt x="24" y="91"/>
                    <a:pt x="24" y="84"/>
                  </a:cubicBezTo>
                  <a:cubicBezTo>
                    <a:pt x="24" y="80"/>
                    <a:pt x="22" y="77"/>
                    <a:pt x="20" y="75"/>
                  </a:cubicBezTo>
                  <a:cubicBezTo>
                    <a:pt x="34" y="49"/>
                    <a:pt x="34" y="49"/>
                    <a:pt x="34" y="49"/>
                  </a:cubicBezTo>
                  <a:cubicBezTo>
                    <a:pt x="35" y="50"/>
                    <a:pt x="37" y="50"/>
                    <a:pt x="38" y="50"/>
                  </a:cubicBezTo>
                  <a:cubicBezTo>
                    <a:pt x="41" y="50"/>
                    <a:pt x="44" y="49"/>
                    <a:pt x="46" y="47"/>
                  </a:cubicBezTo>
                  <a:cubicBezTo>
                    <a:pt x="56" y="56"/>
                    <a:pt x="56" y="56"/>
                    <a:pt x="56" y="56"/>
                  </a:cubicBezTo>
                  <a:cubicBezTo>
                    <a:pt x="55" y="58"/>
                    <a:pt x="54" y="60"/>
                    <a:pt x="54" y="62"/>
                  </a:cubicBezTo>
                  <a:cubicBezTo>
                    <a:pt x="54" y="69"/>
                    <a:pt x="59" y="74"/>
                    <a:pt x="66" y="74"/>
                  </a:cubicBezTo>
                  <a:cubicBezTo>
                    <a:pt x="73" y="74"/>
                    <a:pt x="78" y="69"/>
                    <a:pt x="78" y="62"/>
                  </a:cubicBezTo>
                  <a:cubicBezTo>
                    <a:pt x="78" y="58"/>
                    <a:pt x="76" y="54"/>
                    <a:pt x="72" y="52"/>
                  </a:cubicBezTo>
                  <a:cubicBezTo>
                    <a:pt x="82" y="24"/>
                    <a:pt x="82" y="24"/>
                    <a:pt x="82" y="24"/>
                  </a:cubicBezTo>
                  <a:cubicBezTo>
                    <a:pt x="83" y="24"/>
                    <a:pt x="83" y="24"/>
                    <a:pt x="84" y="24"/>
                  </a:cubicBezTo>
                  <a:cubicBezTo>
                    <a:pt x="91" y="24"/>
                    <a:pt x="96" y="19"/>
                    <a:pt x="96" y="12"/>
                  </a:cubicBezTo>
                  <a:cubicBezTo>
                    <a:pt x="96" y="5"/>
                    <a:pt x="91" y="0"/>
                    <a:pt x="84"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grpSp>
        <p:nvGrpSpPr>
          <p:cNvPr id="17" name="Group 16">
            <a:extLst>
              <a:ext uri="{FF2B5EF4-FFF2-40B4-BE49-F238E27FC236}">
                <a16:creationId xmlns="" xmlns:a16="http://schemas.microsoft.com/office/drawing/2014/main" id="{6646BDEF-7EA2-422E-B68C-C3FEAB99321D}"/>
              </a:ext>
            </a:extLst>
          </p:cNvPr>
          <p:cNvGrpSpPr/>
          <p:nvPr userDrawn="1"/>
        </p:nvGrpSpPr>
        <p:grpSpPr>
          <a:xfrm>
            <a:off x="8863607" y="6486526"/>
            <a:ext cx="280392" cy="371475"/>
            <a:chOff x="11818143" y="6486525"/>
            <a:chExt cx="373856" cy="371475"/>
          </a:xfrm>
        </p:grpSpPr>
        <p:sp>
          <p:nvSpPr>
            <p:cNvPr id="18" name="Rectangle 17">
              <a:extLst>
                <a:ext uri="{FF2B5EF4-FFF2-40B4-BE49-F238E27FC236}">
                  <a16:creationId xmlns="" xmlns:a16="http://schemas.microsoft.com/office/drawing/2014/main" id="{398E66B6-AF1C-4F37-8CBF-7365781A8EF6}"/>
                </a:ext>
              </a:extLst>
            </p:cNvPr>
            <p:cNvSpPr/>
            <p:nvPr/>
          </p:nvSpPr>
          <p:spPr>
            <a:xfrm>
              <a:off x="12020550" y="6686551"/>
              <a:ext cx="171449" cy="171449"/>
            </a:xfrm>
            <a:prstGeom prst="rect">
              <a:avLst/>
            </a:prstGeom>
            <a:pattFill prst="ltUpDiag">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a:extLst>
                <a:ext uri="{FF2B5EF4-FFF2-40B4-BE49-F238E27FC236}">
                  <a16:creationId xmlns="" xmlns:a16="http://schemas.microsoft.com/office/drawing/2014/main" id="{EB22AC1E-7D28-43F0-8C7F-6304423BAFFA}"/>
                </a:ext>
              </a:extLst>
            </p:cNvPr>
            <p:cNvSpPr/>
            <p:nvPr/>
          </p:nvSpPr>
          <p:spPr>
            <a:xfrm>
              <a:off x="11818143" y="6486525"/>
              <a:ext cx="285750" cy="285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Rectangle 19">
            <a:extLst>
              <a:ext uri="{FF2B5EF4-FFF2-40B4-BE49-F238E27FC236}">
                <a16:creationId xmlns="" xmlns:a16="http://schemas.microsoft.com/office/drawing/2014/main" id="{F27362ED-D419-426D-9571-37222E44E8BB}"/>
              </a:ext>
            </a:extLst>
          </p:cNvPr>
          <p:cNvSpPr/>
          <p:nvPr userDrawn="1"/>
        </p:nvSpPr>
        <p:spPr>
          <a:xfrm>
            <a:off x="2099949" y="0"/>
            <a:ext cx="79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a:extLst>
              <a:ext uri="{FF2B5EF4-FFF2-40B4-BE49-F238E27FC236}">
                <a16:creationId xmlns="" xmlns:a16="http://schemas.microsoft.com/office/drawing/2014/main" id="{6F1E15C1-E837-4183-8741-AE916A057B5A}"/>
              </a:ext>
            </a:extLst>
          </p:cNvPr>
          <p:cNvSpPr/>
          <p:nvPr userDrawn="1"/>
        </p:nvSpPr>
        <p:spPr>
          <a:xfrm>
            <a:off x="2099950" y="4148138"/>
            <a:ext cx="302064" cy="3724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 xmlns:a16="http://schemas.microsoft.com/office/drawing/2014/main" id="{B5B9D4E4-060B-452E-8462-AA22A9B0BAF1}"/>
              </a:ext>
            </a:extLst>
          </p:cNvPr>
          <p:cNvSpPr>
            <a:spLocks noGrp="1"/>
          </p:cNvSpPr>
          <p:nvPr>
            <p:ph type="ctrTitle"/>
          </p:nvPr>
        </p:nvSpPr>
        <p:spPr>
          <a:xfrm>
            <a:off x="2735475" y="2320736"/>
            <a:ext cx="6021000" cy="2387600"/>
          </a:xfrm>
        </p:spPr>
        <p:txBody>
          <a:bodyPr lIns="0" tIns="0" rIns="0" bIns="0" anchor="b">
            <a:normAutofit/>
          </a:bodyPr>
          <a:lstStyle>
            <a:lvl1pPr algn="l">
              <a:defRPr sz="5400" b="1">
                <a:solidFill>
                  <a:schemeClr val="accent1"/>
                </a:solidFill>
              </a:defRPr>
            </a:lvl1pPr>
          </a:lstStyle>
          <a:p>
            <a:r>
              <a:rPr lang="en-US" dirty="0"/>
              <a:t>Click to edit Master title style</a:t>
            </a:r>
          </a:p>
        </p:txBody>
      </p:sp>
      <p:sp>
        <p:nvSpPr>
          <p:cNvPr id="3" name="Subtitle 2">
            <a:extLst>
              <a:ext uri="{FF2B5EF4-FFF2-40B4-BE49-F238E27FC236}">
                <a16:creationId xmlns="" xmlns:a16="http://schemas.microsoft.com/office/drawing/2014/main" id="{628639D0-4BCD-4A04-B851-6BA3FC2E10D6}"/>
              </a:ext>
            </a:extLst>
          </p:cNvPr>
          <p:cNvSpPr>
            <a:spLocks noGrp="1"/>
          </p:cNvSpPr>
          <p:nvPr>
            <p:ph type="subTitle" idx="1"/>
          </p:nvPr>
        </p:nvSpPr>
        <p:spPr>
          <a:xfrm>
            <a:off x="2735475" y="4815325"/>
            <a:ext cx="6021000" cy="494275"/>
          </a:xfrm>
        </p:spPr>
        <p:txBody>
          <a:bodyPr lIns="0" tIns="0" rIns="0" bIns="0" anchor="ctr">
            <a:normAutofit/>
          </a:bodyPr>
          <a:lstStyle>
            <a:lvl1pPr marL="0" indent="0" algn="l">
              <a:buNone/>
              <a:defRPr sz="2800" b="1">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4" name="Text Placeholder 23">
            <a:extLst>
              <a:ext uri="{FF2B5EF4-FFF2-40B4-BE49-F238E27FC236}">
                <a16:creationId xmlns="" xmlns:a16="http://schemas.microsoft.com/office/drawing/2014/main" id="{3DC13951-9FAD-48A8-84BF-8FDB2E5AD71A}"/>
              </a:ext>
            </a:extLst>
          </p:cNvPr>
          <p:cNvSpPr>
            <a:spLocks noGrp="1"/>
          </p:cNvSpPr>
          <p:nvPr>
            <p:ph type="body" sz="quarter" idx="13"/>
          </p:nvPr>
        </p:nvSpPr>
        <p:spPr>
          <a:xfrm>
            <a:off x="2745950" y="5416589"/>
            <a:ext cx="6021000" cy="762961"/>
          </a:xfrm>
        </p:spPr>
        <p:txBody>
          <a:bodyPr lIns="0" tIns="0" rIns="0" bIns="0">
            <a:normAutofit/>
          </a:bodyPr>
          <a:lstStyle>
            <a:lvl1pPr marL="0" indent="0">
              <a:buNone/>
              <a:defRPr sz="2000">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9663179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E6598452-E02D-42EA-B85E-96473B342275}"/>
              </a:ext>
            </a:extLst>
          </p:cNvPr>
          <p:cNvSpPr/>
          <p:nvPr userDrawn="1"/>
        </p:nvSpPr>
        <p:spPr>
          <a:xfrm>
            <a:off x="2179741" y="0"/>
            <a:ext cx="696425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5" name="Group 24">
            <a:extLst>
              <a:ext uri="{FF2B5EF4-FFF2-40B4-BE49-F238E27FC236}">
                <a16:creationId xmlns="" xmlns:a16="http://schemas.microsoft.com/office/drawing/2014/main" id="{3541CB86-ABCD-4922-BF8C-00E668299FB7}"/>
              </a:ext>
            </a:extLst>
          </p:cNvPr>
          <p:cNvGrpSpPr/>
          <p:nvPr userDrawn="1"/>
        </p:nvGrpSpPr>
        <p:grpSpPr>
          <a:xfrm>
            <a:off x="1" y="0"/>
            <a:ext cx="7929562" cy="6858000"/>
            <a:chOff x="1" y="0"/>
            <a:chExt cx="2906319" cy="6858000"/>
          </a:xfrm>
          <a:solidFill>
            <a:srgbClr val="2133D9"/>
          </a:solidFill>
        </p:grpSpPr>
        <p:sp>
          <p:nvSpPr>
            <p:cNvPr id="26" name="Rectangle 25">
              <a:extLst>
                <a:ext uri="{FF2B5EF4-FFF2-40B4-BE49-F238E27FC236}">
                  <a16:creationId xmlns="" xmlns:a16="http://schemas.microsoft.com/office/drawing/2014/main" id="{92C6CC63-98A9-499D-BDB7-A66878683260}"/>
                </a:ext>
              </a:extLst>
            </p:cNvPr>
            <p:cNvSpPr/>
            <p:nvPr/>
          </p:nvSpPr>
          <p:spPr>
            <a:xfrm>
              <a:off x="1" y="0"/>
              <a:ext cx="285919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a:extLst>
                <a:ext uri="{FF2B5EF4-FFF2-40B4-BE49-F238E27FC236}">
                  <a16:creationId xmlns="" xmlns:a16="http://schemas.microsoft.com/office/drawing/2014/main" id="{85223F28-EE34-412E-9809-13AA71CB34E1}"/>
                </a:ext>
              </a:extLst>
            </p:cNvPr>
            <p:cNvSpPr/>
            <p:nvPr/>
          </p:nvSpPr>
          <p:spPr>
            <a:xfrm>
              <a:off x="2859191" y="0"/>
              <a:ext cx="47129" cy="6858000"/>
            </a:xfrm>
            <a:prstGeom prst="rect">
              <a:avLst/>
            </a:prstGeom>
            <a:solidFill>
              <a:srgbClr val="FFF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0" name="Group 29">
            <a:extLst>
              <a:ext uri="{FF2B5EF4-FFF2-40B4-BE49-F238E27FC236}">
                <a16:creationId xmlns="" xmlns:a16="http://schemas.microsoft.com/office/drawing/2014/main" id="{677934D4-71E7-42F8-BC58-9EFA02E4C457}"/>
              </a:ext>
            </a:extLst>
          </p:cNvPr>
          <p:cNvGrpSpPr/>
          <p:nvPr userDrawn="1"/>
        </p:nvGrpSpPr>
        <p:grpSpPr>
          <a:xfrm>
            <a:off x="7384863" y="2754938"/>
            <a:ext cx="978003" cy="1304004"/>
            <a:chOff x="807200" y="3679972"/>
            <a:chExt cx="1304004" cy="1304004"/>
          </a:xfrm>
        </p:grpSpPr>
        <p:sp>
          <p:nvSpPr>
            <p:cNvPr id="32" name="Oval 31">
              <a:extLst>
                <a:ext uri="{FF2B5EF4-FFF2-40B4-BE49-F238E27FC236}">
                  <a16:creationId xmlns="" xmlns:a16="http://schemas.microsoft.com/office/drawing/2014/main" id="{855C7C8F-2B6B-42C1-B929-D26DE9D70FCB}"/>
                </a:ext>
              </a:extLst>
            </p:cNvPr>
            <p:cNvSpPr/>
            <p:nvPr/>
          </p:nvSpPr>
          <p:spPr>
            <a:xfrm>
              <a:off x="807200" y="3679972"/>
              <a:ext cx="1304004" cy="1304004"/>
            </a:xfrm>
            <a:prstGeom prst="ellipse">
              <a:avLst/>
            </a:prstGeom>
            <a:solidFill>
              <a:srgbClr val="2133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Oval 32">
              <a:extLst>
                <a:ext uri="{FF2B5EF4-FFF2-40B4-BE49-F238E27FC236}">
                  <a16:creationId xmlns="" xmlns:a16="http://schemas.microsoft.com/office/drawing/2014/main" id="{ED1B2C13-32CA-4423-8DEA-01D771E6D5C1}"/>
                </a:ext>
              </a:extLst>
            </p:cNvPr>
            <p:cNvSpPr/>
            <p:nvPr/>
          </p:nvSpPr>
          <p:spPr>
            <a:xfrm>
              <a:off x="943238" y="3820206"/>
              <a:ext cx="1023537" cy="10235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5" name="Group 34">
            <a:extLst>
              <a:ext uri="{FF2B5EF4-FFF2-40B4-BE49-F238E27FC236}">
                <a16:creationId xmlns="" xmlns:a16="http://schemas.microsoft.com/office/drawing/2014/main" id="{3047B293-FDCC-414A-840E-9F0FE83B51E1}"/>
              </a:ext>
            </a:extLst>
          </p:cNvPr>
          <p:cNvGrpSpPr/>
          <p:nvPr userDrawn="1"/>
        </p:nvGrpSpPr>
        <p:grpSpPr>
          <a:xfrm flipH="1">
            <a:off x="1" y="4868900"/>
            <a:ext cx="1498568" cy="1989101"/>
            <a:chOff x="11662806" y="6331188"/>
            <a:chExt cx="529193" cy="526812"/>
          </a:xfrm>
        </p:grpSpPr>
        <p:sp>
          <p:nvSpPr>
            <p:cNvPr id="36" name="Rectangle 35">
              <a:extLst>
                <a:ext uri="{FF2B5EF4-FFF2-40B4-BE49-F238E27FC236}">
                  <a16:creationId xmlns="" xmlns:a16="http://schemas.microsoft.com/office/drawing/2014/main" id="{D19ABE65-B9C9-46C8-849E-1C721890D7E2}"/>
                </a:ext>
              </a:extLst>
            </p:cNvPr>
            <p:cNvSpPr/>
            <p:nvPr/>
          </p:nvSpPr>
          <p:spPr>
            <a:xfrm>
              <a:off x="12020550" y="6686551"/>
              <a:ext cx="171449" cy="171449"/>
            </a:xfrm>
            <a:prstGeom prst="rect">
              <a:avLst/>
            </a:prstGeom>
            <a:pattFill prst="ltUpDiag">
              <a:fgClr>
                <a:srgbClr val="2133D9"/>
              </a:fgClr>
              <a:bgClr>
                <a:srgbClr val="FFF7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a:extLst>
                <a:ext uri="{FF2B5EF4-FFF2-40B4-BE49-F238E27FC236}">
                  <a16:creationId xmlns="" xmlns:a16="http://schemas.microsoft.com/office/drawing/2014/main" id="{577BB3CF-2263-4DD1-ADAC-587A5043C8D9}"/>
                </a:ext>
              </a:extLst>
            </p:cNvPr>
            <p:cNvSpPr/>
            <p:nvPr/>
          </p:nvSpPr>
          <p:spPr>
            <a:xfrm>
              <a:off x="11662806" y="6331188"/>
              <a:ext cx="441087" cy="441087"/>
            </a:xfrm>
            <a:prstGeom prst="rect">
              <a:avLst/>
            </a:prstGeom>
            <a:solidFill>
              <a:srgbClr val="213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a:extLst>
              <a:ext uri="{FF2B5EF4-FFF2-40B4-BE49-F238E27FC236}">
                <a16:creationId xmlns="" xmlns:a16="http://schemas.microsoft.com/office/drawing/2014/main" id="{B5B9D4E4-060B-452E-8462-AA22A9B0BAF1}"/>
              </a:ext>
            </a:extLst>
          </p:cNvPr>
          <p:cNvSpPr>
            <a:spLocks noGrp="1"/>
          </p:cNvSpPr>
          <p:nvPr>
            <p:ph type="ctrTitle"/>
          </p:nvPr>
        </p:nvSpPr>
        <p:spPr>
          <a:xfrm>
            <a:off x="2714626" y="1946334"/>
            <a:ext cx="4422726" cy="1218795"/>
          </a:xfrm>
        </p:spPr>
        <p:txBody>
          <a:bodyPr wrap="square" lIns="0" tIns="0" rIns="0" bIns="0" anchor="b">
            <a:spAutoFit/>
          </a:bodyPr>
          <a:lstStyle>
            <a:lvl1pPr algn="r">
              <a:defRPr sz="4400" b="1">
                <a:solidFill>
                  <a:schemeClr val="bg1"/>
                </a:solidFill>
              </a:defRPr>
            </a:lvl1pPr>
          </a:lstStyle>
          <a:p>
            <a:r>
              <a:rPr lang="en-US" dirty="0"/>
              <a:t>Click to edit Master title style</a:t>
            </a:r>
          </a:p>
        </p:txBody>
      </p:sp>
      <p:sp>
        <p:nvSpPr>
          <p:cNvPr id="3" name="Subtitle 2">
            <a:extLst>
              <a:ext uri="{FF2B5EF4-FFF2-40B4-BE49-F238E27FC236}">
                <a16:creationId xmlns="" xmlns:a16="http://schemas.microsoft.com/office/drawing/2014/main" id="{628639D0-4BCD-4A04-B851-6BA3FC2E10D6}"/>
              </a:ext>
            </a:extLst>
          </p:cNvPr>
          <p:cNvSpPr>
            <a:spLocks noGrp="1"/>
          </p:cNvSpPr>
          <p:nvPr>
            <p:ph type="subTitle" idx="1"/>
          </p:nvPr>
        </p:nvSpPr>
        <p:spPr>
          <a:xfrm>
            <a:off x="2714626" y="3277140"/>
            <a:ext cx="4422726" cy="494275"/>
          </a:xfrm>
        </p:spPr>
        <p:txBody>
          <a:bodyPr lIns="0" tIns="0" rIns="0" bIns="0" anchor="t">
            <a:noAutofit/>
          </a:bodyPr>
          <a:lstStyle>
            <a:lvl1pPr marL="0" indent="0" algn="r">
              <a:buFont typeface="Arial" panose="020B0604020202020204" pitchFamily="34" charset="0"/>
              <a:buNone/>
              <a:defRPr sz="2400" b="1">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6295082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4C904D-13FF-45A7-AD32-2E93AC2118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254FDF4-CECE-4D98-BAC3-60DC99D7F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9BEA9CA-01FE-4748-9605-0B7D7C5E2847}"/>
              </a:ext>
            </a:extLst>
          </p:cNvPr>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24A6CA3-CA00-4E0C-9779-725D672ADE59}"/>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966238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0A6797-EF7D-45B3-98FF-A831F9EA9E96}"/>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D782530A-78ED-4AAA-B979-7D7588CE9B15}"/>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8871A93-8A3C-47AB-A74A-EB0421D3F540}"/>
              </a:ext>
            </a:extLst>
          </p:cNvPr>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99984A2-3858-448B-B328-7A5E269F4C64}"/>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874034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A30A8C-84AB-4878-AA87-414B4A75F6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791F110-8AB7-40AB-A741-03DC9C67097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841B40F-A6C7-475A-954D-02D10EF23E2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2541710-F4B4-4D3B-B991-DDFDCE01906A}"/>
              </a:ext>
            </a:extLst>
          </p:cNvPr>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283C612B-101B-41BD-89FE-3052E821F6B9}"/>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70938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F6F982-2AE2-495B-AD4D-4ECFAE96416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68006593-E1D0-4BAC-9259-6E00C15533F4}"/>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1413973-8275-482C-A208-FBBE7B533FF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C3E75EE-8490-4947-BFF6-919A1139D5D4}"/>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B83E8782-FF43-4EE3-831E-76DFEC14971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3547B219-AF15-4CFE-976F-8C32BC09709B}"/>
              </a:ext>
            </a:extLst>
          </p:cNvPr>
          <p:cNvSpPr>
            <a:spLocks noGrp="1"/>
          </p:cNvSpPr>
          <p:nvPr>
            <p:ph type="dt" sz="half" idx="10"/>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8F666A16-9D49-436F-A8A7-04D9268BAA48}"/>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83548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341324-07B4-488E-B69C-5A5D64549B29}"/>
              </a:ext>
            </a:extLst>
          </p:cNvPr>
          <p:cNvSpPr>
            <a:spLocks noGrp="1"/>
          </p:cNvSpPr>
          <p:nvPr>
            <p:ph type="title"/>
          </p:nvPr>
        </p:nvSpPr>
        <p:spPr>
          <a:xfrm>
            <a:off x="386953" y="230450"/>
            <a:ext cx="7554517" cy="576000"/>
          </a:xfrm>
        </p:spPr>
        <p:txBody>
          <a:bodyPr lIns="0" tIns="0" rIns="0" bIns="0">
            <a:normAutofit/>
          </a:bodyPr>
          <a:lstStyle>
            <a:lvl1pPr>
              <a:defRPr sz="3600" b="1">
                <a:solidFill>
                  <a:schemeClr val="accent1"/>
                </a:solidFill>
              </a:defRPr>
            </a:lvl1pPr>
          </a:lstStyle>
          <a:p>
            <a:r>
              <a:rPr lang="en-US" dirty="0"/>
              <a:t>Click to edit Master title style</a:t>
            </a:r>
          </a:p>
        </p:txBody>
      </p:sp>
      <p:sp>
        <p:nvSpPr>
          <p:cNvPr id="16" name="Rectangle 15">
            <a:extLst>
              <a:ext uri="{FF2B5EF4-FFF2-40B4-BE49-F238E27FC236}">
                <a16:creationId xmlns="" xmlns:a16="http://schemas.microsoft.com/office/drawing/2014/main" id="{0E815D04-9E5E-4EFC-ADF4-A521A16540D5}"/>
              </a:ext>
            </a:extLst>
          </p:cNvPr>
          <p:cNvSpPr/>
          <p:nvPr/>
        </p:nvSpPr>
        <p:spPr>
          <a:xfrm>
            <a:off x="9015413" y="6686552"/>
            <a:ext cx="128587" cy="17144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8" name="Group 17">
            <a:extLst>
              <a:ext uri="{FF2B5EF4-FFF2-40B4-BE49-F238E27FC236}">
                <a16:creationId xmlns="" xmlns:a16="http://schemas.microsoft.com/office/drawing/2014/main" id="{BEB403DB-FF3E-407F-9929-3ADF7FD92BCB}"/>
              </a:ext>
            </a:extLst>
          </p:cNvPr>
          <p:cNvGrpSpPr/>
          <p:nvPr userDrawn="1"/>
        </p:nvGrpSpPr>
        <p:grpSpPr>
          <a:xfrm>
            <a:off x="386953" y="1139826"/>
            <a:ext cx="8370095" cy="45719"/>
            <a:chOff x="515937" y="977900"/>
            <a:chExt cx="11160126" cy="45719"/>
          </a:xfrm>
        </p:grpSpPr>
        <p:sp>
          <p:nvSpPr>
            <p:cNvPr id="19" name="Rectangle 18">
              <a:extLst>
                <a:ext uri="{FF2B5EF4-FFF2-40B4-BE49-F238E27FC236}">
                  <a16:creationId xmlns="" xmlns:a16="http://schemas.microsoft.com/office/drawing/2014/main" id="{C46B9868-E45A-45AC-934B-FE77B1B63071}"/>
                </a:ext>
              </a:extLst>
            </p:cNvPr>
            <p:cNvSpPr/>
            <p:nvPr/>
          </p:nvSpPr>
          <p:spPr>
            <a:xfrm>
              <a:off x="515937" y="977900"/>
              <a:ext cx="10072689" cy="45719"/>
            </a:xfrm>
            <a:prstGeom prst="rect">
              <a:avLst/>
            </a:prstGeom>
            <a:solidFill>
              <a:srgbClr val="204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a:extLst>
                <a:ext uri="{FF2B5EF4-FFF2-40B4-BE49-F238E27FC236}">
                  <a16:creationId xmlns="" xmlns:a16="http://schemas.microsoft.com/office/drawing/2014/main" id="{25C9069C-23DD-47B1-AD39-DD95BC940817}"/>
                </a:ext>
              </a:extLst>
            </p:cNvPr>
            <p:cNvSpPr/>
            <p:nvPr/>
          </p:nvSpPr>
          <p:spPr>
            <a:xfrm>
              <a:off x="10588626" y="977900"/>
              <a:ext cx="1087437" cy="4571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5" name="Slide Number Placeholder 4">
            <a:extLst>
              <a:ext uri="{FF2B5EF4-FFF2-40B4-BE49-F238E27FC236}">
                <a16:creationId xmlns="" xmlns:a16="http://schemas.microsoft.com/office/drawing/2014/main" id="{EA9B4E96-2AD5-4D7D-BBC9-08BCAE0AFB76}"/>
              </a:ext>
            </a:extLst>
          </p:cNvPr>
          <p:cNvSpPr>
            <a:spLocks noGrp="1"/>
          </p:cNvSpPr>
          <p:nvPr>
            <p:ph type="sldNum" sz="quarter" idx="12"/>
          </p:nvPr>
        </p:nvSpPr>
        <p:spPr>
          <a:xfrm>
            <a:off x="8866406" y="6487875"/>
            <a:ext cx="213300" cy="284400"/>
          </a:xfrm>
          <a:solidFill>
            <a:srgbClr val="204697"/>
          </a:solidFill>
        </p:spPr>
        <p:txBody>
          <a:bodyPr lIns="0" tIns="0" rIns="0" bIns="0"/>
          <a:lstStyle>
            <a:lvl1pPr algn="ctr">
              <a:defRPr sz="1000">
                <a:solidFill>
                  <a:schemeClr val="bg1"/>
                </a:solidFill>
              </a:defRPr>
            </a:lvl1pPr>
          </a:lstStyle>
          <a:p>
            <a:fld id="{9E2AE864-E489-43DB-B6AB-F038BFA8BD50}" type="slidenum">
              <a:rPr lang="en-US" smtClean="0">
                <a:solidFill>
                  <a:prstClr val="white"/>
                </a:solidFill>
              </a:rPr>
              <a:pPr/>
              <a:t>‹#›</a:t>
            </a:fld>
            <a:endParaRPr lang="en-US" dirty="0">
              <a:solidFill>
                <a:prstClr val="white"/>
              </a:solidFill>
            </a:endParaRPr>
          </a:p>
        </p:txBody>
      </p:sp>
      <p:pic>
        <p:nvPicPr>
          <p:cNvPr id="10" name="Picture 9" descr="Logo&#10;&#10;Description automatically generated">
            <a:extLst>
              <a:ext uri="{FF2B5EF4-FFF2-40B4-BE49-F238E27FC236}">
                <a16:creationId xmlns="" xmlns:a16="http://schemas.microsoft.com/office/drawing/2014/main" id="{557C0DB2-BF01-4B60-B3DC-252905AE9C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020" t="25976" r="28062" b="26123"/>
          <a:stretch/>
        </p:blipFill>
        <p:spPr>
          <a:xfrm>
            <a:off x="7938268" y="267725"/>
            <a:ext cx="847985" cy="816184"/>
          </a:xfrm>
          <a:prstGeom prst="rect">
            <a:avLst/>
          </a:prstGeom>
        </p:spPr>
      </p:pic>
    </p:spTree>
    <p:extLst>
      <p:ext uri="{BB962C8B-B14F-4D97-AF65-F5344CB8AC3E}">
        <p14:creationId xmlns:p14="http://schemas.microsoft.com/office/powerpoint/2010/main" val="9744384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184D2AC-7A36-4EED-B0CF-9038A8F3937E}"/>
              </a:ext>
            </a:extLst>
          </p:cNvPr>
          <p:cNvSpPr>
            <a:spLocks noGrp="1"/>
          </p:cNvSpPr>
          <p:nvPr>
            <p:ph type="dt" sz="half" idx="10"/>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2203B3A1-BB4F-4800-9980-BE73B34CA253}"/>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2880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277E3B-39E1-4D3E-9593-E7F81912C4C9}"/>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3C74CCB5-8B66-4140-AB05-E0631720E00F}"/>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A9AF1F8-B000-460E-9095-E221E3AA6008}"/>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53C4B8F-3235-4A95-8982-1CD597709AE6}"/>
              </a:ext>
            </a:extLst>
          </p:cNvPr>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44B975F6-46A8-4C82-A825-B3349C552B21}"/>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66006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E29A14-CC27-4587-8FA8-50C6C7D8B939}"/>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97C947C3-64CC-429F-9558-A2549F4473EE}"/>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AE4C2FA-59D3-4DEC-8AB9-B13840E220E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6891D0F-7E96-4142-8D39-6D32C75EAF25}"/>
              </a:ext>
            </a:extLst>
          </p:cNvPr>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35DB91-D84E-4458-A51C-7076745D1C93}"/>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942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0D63BACB-C638-4939-8D10-D9A70247E6A0}"/>
              </a:ext>
            </a:extLst>
          </p:cNvPr>
          <p:cNvSpPr/>
          <p:nvPr userDrawn="1"/>
        </p:nvSpPr>
        <p:spPr>
          <a:xfrm>
            <a:off x="2179780" y="0"/>
            <a:ext cx="696425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 xmlns:a16="http://schemas.microsoft.com/office/drawing/2014/main" id="{1609FF82-DFBC-4739-85BC-0DA85F4402A6}"/>
              </a:ext>
            </a:extLst>
          </p:cNvPr>
          <p:cNvSpPr/>
          <p:nvPr userDrawn="1"/>
        </p:nvSpPr>
        <p:spPr>
          <a:xfrm>
            <a:off x="40" y="0"/>
            <a:ext cx="212271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2" name="Group 11">
            <a:extLst>
              <a:ext uri="{FF2B5EF4-FFF2-40B4-BE49-F238E27FC236}">
                <a16:creationId xmlns="" xmlns:a16="http://schemas.microsoft.com/office/drawing/2014/main" id="{ED841058-A2B0-472B-9863-B75DEA333600}"/>
              </a:ext>
            </a:extLst>
          </p:cNvPr>
          <p:cNvGrpSpPr/>
          <p:nvPr userDrawn="1"/>
        </p:nvGrpSpPr>
        <p:grpSpPr>
          <a:xfrm>
            <a:off x="555775" y="3679972"/>
            <a:ext cx="1011245" cy="1348124"/>
            <a:chOff x="905796" y="3679972"/>
            <a:chExt cx="1348326" cy="1348124"/>
          </a:xfrm>
        </p:grpSpPr>
        <p:sp>
          <p:nvSpPr>
            <p:cNvPr id="13" name="Oval 12">
              <a:extLst>
                <a:ext uri="{FF2B5EF4-FFF2-40B4-BE49-F238E27FC236}">
                  <a16:creationId xmlns="" xmlns:a16="http://schemas.microsoft.com/office/drawing/2014/main" id="{3DD3AE84-7862-4A01-B247-721C41CDC5F0}"/>
                </a:ext>
              </a:extLst>
            </p:cNvPr>
            <p:cNvSpPr/>
            <p:nvPr/>
          </p:nvSpPr>
          <p:spPr>
            <a:xfrm>
              <a:off x="950118" y="3724092"/>
              <a:ext cx="1304004" cy="130400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a:extLst>
                <a:ext uri="{FF2B5EF4-FFF2-40B4-BE49-F238E27FC236}">
                  <a16:creationId xmlns="" xmlns:a16="http://schemas.microsoft.com/office/drawing/2014/main" id="{92AF2955-3289-410A-84C3-8D8E1FF1644F}"/>
                </a:ext>
              </a:extLst>
            </p:cNvPr>
            <p:cNvSpPr/>
            <p:nvPr/>
          </p:nvSpPr>
          <p:spPr>
            <a:xfrm>
              <a:off x="905796" y="3679972"/>
              <a:ext cx="1304004" cy="1304004"/>
            </a:xfrm>
            <a:prstGeom prst="ellipse">
              <a:avLst/>
            </a:prstGeom>
            <a:pattFill prst="ltUpDiag">
              <a:fgClr>
                <a:schemeClr val="accent4"/>
              </a:fgClr>
              <a:bgClr>
                <a:srgbClr val="121B74"/>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a:extLst>
                <a:ext uri="{FF2B5EF4-FFF2-40B4-BE49-F238E27FC236}">
                  <a16:creationId xmlns="" xmlns:a16="http://schemas.microsoft.com/office/drawing/2014/main" id="{D3A45AEB-468F-4D17-83AF-6C69D5619E11}"/>
                </a:ext>
              </a:extLst>
            </p:cNvPr>
            <p:cNvSpPr/>
            <p:nvPr/>
          </p:nvSpPr>
          <p:spPr>
            <a:xfrm>
              <a:off x="1046030" y="3820206"/>
              <a:ext cx="1023537" cy="10235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Freeform 5">
              <a:extLst>
                <a:ext uri="{FF2B5EF4-FFF2-40B4-BE49-F238E27FC236}">
                  <a16:creationId xmlns="" xmlns:a16="http://schemas.microsoft.com/office/drawing/2014/main" id="{A53763AF-AC46-41B3-A318-EB389CA8E1D3}"/>
                </a:ext>
              </a:extLst>
            </p:cNvPr>
            <p:cNvSpPr>
              <a:spLocks/>
            </p:cNvSpPr>
            <p:nvPr/>
          </p:nvSpPr>
          <p:spPr bwMode="auto">
            <a:xfrm>
              <a:off x="1304922" y="4090162"/>
              <a:ext cx="471224" cy="483624"/>
            </a:xfrm>
            <a:custGeom>
              <a:avLst/>
              <a:gdLst>
                <a:gd name="T0" fmla="*/ 84 w 96"/>
                <a:gd name="T1" fmla="*/ 0 h 96"/>
                <a:gd name="T2" fmla="*/ 72 w 96"/>
                <a:gd name="T3" fmla="*/ 12 h 96"/>
                <a:gd name="T4" fmla="*/ 78 w 96"/>
                <a:gd name="T5" fmla="*/ 22 h 96"/>
                <a:gd name="T6" fmla="*/ 68 w 96"/>
                <a:gd name="T7" fmla="*/ 50 h 96"/>
                <a:gd name="T8" fmla="*/ 66 w 96"/>
                <a:gd name="T9" fmla="*/ 50 h 96"/>
                <a:gd name="T10" fmla="*/ 58 w 96"/>
                <a:gd name="T11" fmla="*/ 53 h 96"/>
                <a:gd name="T12" fmla="*/ 48 w 96"/>
                <a:gd name="T13" fmla="*/ 44 h 96"/>
                <a:gd name="T14" fmla="*/ 50 w 96"/>
                <a:gd name="T15" fmla="*/ 38 h 96"/>
                <a:gd name="T16" fmla="*/ 38 w 96"/>
                <a:gd name="T17" fmla="*/ 26 h 96"/>
                <a:gd name="T18" fmla="*/ 26 w 96"/>
                <a:gd name="T19" fmla="*/ 38 h 96"/>
                <a:gd name="T20" fmla="*/ 30 w 96"/>
                <a:gd name="T21" fmla="*/ 47 h 96"/>
                <a:gd name="T22" fmla="*/ 16 w 96"/>
                <a:gd name="T23" fmla="*/ 73 h 96"/>
                <a:gd name="T24" fmla="*/ 12 w 96"/>
                <a:gd name="T25" fmla="*/ 72 h 96"/>
                <a:gd name="T26" fmla="*/ 0 w 96"/>
                <a:gd name="T27" fmla="*/ 84 h 96"/>
                <a:gd name="T28" fmla="*/ 12 w 96"/>
                <a:gd name="T29" fmla="*/ 96 h 96"/>
                <a:gd name="T30" fmla="*/ 24 w 96"/>
                <a:gd name="T31" fmla="*/ 84 h 96"/>
                <a:gd name="T32" fmla="*/ 20 w 96"/>
                <a:gd name="T33" fmla="*/ 75 h 96"/>
                <a:gd name="T34" fmla="*/ 34 w 96"/>
                <a:gd name="T35" fmla="*/ 49 h 96"/>
                <a:gd name="T36" fmla="*/ 38 w 96"/>
                <a:gd name="T37" fmla="*/ 50 h 96"/>
                <a:gd name="T38" fmla="*/ 46 w 96"/>
                <a:gd name="T39" fmla="*/ 47 h 96"/>
                <a:gd name="T40" fmla="*/ 56 w 96"/>
                <a:gd name="T41" fmla="*/ 56 h 96"/>
                <a:gd name="T42" fmla="*/ 54 w 96"/>
                <a:gd name="T43" fmla="*/ 62 h 96"/>
                <a:gd name="T44" fmla="*/ 66 w 96"/>
                <a:gd name="T45" fmla="*/ 74 h 96"/>
                <a:gd name="T46" fmla="*/ 78 w 96"/>
                <a:gd name="T47" fmla="*/ 62 h 96"/>
                <a:gd name="T48" fmla="*/ 72 w 96"/>
                <a:gd name="T49" fmla="*/ 52 h 96"/>
                <a:gd name="T50" fmla="*/ 82 w 96"/>
                <a:gd name="T51" fmla="*/ 24 h 96"/>
                <a:gd name="T52" fmla="*/ 84 w 96"/>
                <a:gd name="T53" fmla="*/ 24 h 96"/>
                <a:gd name="T54" fmla="*/ 96 w 96"/>
                <a:gd name="T55" fmla="*/ 12 h 96"/>
                <a:gd name="T56" fmla="*/ 84 w 96"/>
                <a:gd name="T5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96">
                  <a:moveTo>
                    <a:pt x="84" y="0"/>
                  </a:moveTo>
                  <a:cubicBezTo>
                    <a:pt x="77" y="0"/>
                    <a:pt x="72" y="5"/>
                    <a:pt x="72" y="12"/>
                  </a:cubicBezTo>
                  <a:cubicBezTo>
                    <a:pt x="72" y="16"/>
                    <a:pt x="74" y="20"/>
                    <a:pt x="78" y="22"/>
                  </a:cubicBezTo>
                  <a:cubicBezTo>
                    <a:pt x="68" y="50"/>
                    <a:pt x="68" y="50"/>
                    <a:pt x="68" y="50"/>
                  </a:cubicBezTo>
                  <a:cubicBezTo>
                    <a:pt x="67" y="50"/>
                    <a:pt x="67" y="50"/>
                    <a:pt x="66" y="50"/>
                  </a:cubicBezTo>
                  <a:cubicBezTo>
                    <a:pt x="63" y="50"/>
                    <a:pt x="60" y="51"/>
                    <a:pt x="58" y="53"/>
                  </a:cubicBezTo>
                  <a:cubicBezTo>
                    <a:pt x="48" y="44"/>
                    <a:pt x="48" y="44"/>
                    <a:pt x="48" y="44"/>
                  </a:cubicBezTo>
                  <a:cubicBezTo>
                    <a:pt x="49" y="42"/>
                    <a:pt x="50" y="40"/>
                    <a:pt x="50" y="38"/>
                  </a:cubicBezTo>
                  <a:cubicBezTo>
                    <a:pt x="50" y="31"/>
                    <a:pt x="45" y="26"/>
                    <a:pt x="38" y="26"/>
                  </a:cubicBezTo>
                  <a:cubicBezTo>
                    <a:pt x="31" y="26"/>
                    <a:pt x="26" y="31"/>
                    <a:pt x="26" y="38"/>
                  </a:cubicBezTo>
                  <a:cubicBezTo>
                    <a:pt x="26" y="42"/>
                    <a:pt x="28" y="45"/>
                    <a:pt x="30" y="47"/>
                  </a:cubicBezTo>
                  <a:cubicBezTo>
                    <a:pt x="16" y="73"/>
                    <a:pt x="16" y="73"/>
                    <a:pt x="16" y="73"/>
                  </a:cubicBezTo>
                  <a:cubicBezTo>
                    <a:pt x="15" y="72"/>
                    <a:pt x="13" y="72"/>
                    <a:pt x="12" y="72"/>
                  </a:cubicBezTo>
                  <a:cubicBezTo>
                    <a:pt x="5" y="72"/>
                    <a:pt x="0" y="77"/>
                    <a:pt x="0" y="84"/>
                  </a:cubicBezTo>
                  <a:cubicBezTo>
                    <a:pt x="0" y="91"/>
                    <a:pt x="5" y="96"/>
                    <a:pt x="12" y="96"/>
                  </a:cubicBezTo>
                  <a:cubicBezTo>
                    <a:pt x="19" y="96"/>
                    <a:pt x="24" y="91"/>
                    <a:pt x="24" y="84"/>
                  </a:cubicBezTo>
                  <a:cubicBezTo>
                    <a:pt x="24" y="80"/>
                    <a:pt x="22" y="77"/>
                    <a:pt x="20" y="75"/>
                  </a:cubicBezTo>
                  <a:cubicBezTo>
                    <a:pt x="34" y="49"/>
                    <a:pt x="34" y="49"/>
                    <a:pt x="34" y="49"/>
                  </a:cubicBezTo>
                  <a:cubicBezTo>
                    <a:pt x="35" y="50"/>
                    <a:pt x="37" y="50"/>
                    <a:pt x="38" y="50"/>
                  </a:cubicBezTo>
                  <a:cubicBezTo>
                    <a:pt x="41" y="50"/>
                    <a:pt x="44" y="49"/>
                    <a:pt x="46" y="47"/>
                  </a:cubicBezTo>
                  <a:cubicBezTo>
                    <a:pt x="56" y="56"/>
                    <a:pt x="56" y="56"/>
                    <a:pt x="56" y="56"/>
                  </a:cubicBezTo>
                  <a:cubicBezTo>
                    <a:pt x="55" y="58"/>
                    <a:pt x="54" y="60"/>
                    <a:pt x="54" y="62"/>
                  </a:cubicBezTo>
                  <a:cubicBezTo>
                    <a:pt x="54" y="69"/>
                    <a:pt x="59" y="74"/>
                    <a:pt x="66" y="74"/>
                  </a:cubicBezTo>
                  <a:cubicBezTo>
                    <a:pt x="73" y="74"/>
                    <a:pt x="78" y="69"/>
                    <a:pt x="78" y="62"/>
                  </a:cubicBezTo>
                  <a:cubicBezTo>
                    <a:pt x="78" y="58"/>
                    <a:pt x="76" y="54"/>
                    <a:pt x="72" y="52"/>
                  </a:cubicBezTo>
                  <a:cubicBezTo>
                    <a:pt x="82" y="24"/>
                    <a:pt x="82" y="24"/>
                    <a:pt x="82" y="24"/>
                  </a:cubicBezTo>
                  <a:cubicBezTo>
                    <a:pt x="83" y="24"/>
                    <a:pt x="83" y="24"/>
                    <a:pt x="84" y="24"/>
                  </a:cubicBezTo>
                  <a:cubicBezTo>
                    <a:pt x="91" y="24"/>
                    <a:pt x="96" y="19"/>
                    <a:pt x="96" y="12"/>
                  </a:cubicBezTo>
                  <a:cubicBezTo>
                    <a:pt x="96" y="5"/>
                    <a:pt x="91" y="0"/>
                    <a:pt x="84"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grpSp>
        <p:nvGrpSpPr>
          <p:cNvPr id="17" name="Group 16">
            <a:extLst>
              <a:ext uri="{FF2B5EF4-FFF2-40B4-BE49-F238E27FC236}">
                <a16:creationId xmlns="" xmlns:a16="http://schemas.microsoft.com/office/drawing/2014/main" id="{6646BDEF-7EA2-422E-B68C-C3FEAB99321D}"/>
              </a:ext>
            </a:extLst>
          </p:cNvPr>
          <p:cNvGrpSpPr/>
          <p:nvPr userDrawn="1"/>
        </p:nvGrpSpPr>
        <p:grpSpPr>
          <a:xfrm>
            <a:off x="8863607" y="6486604"/>
            <a:ext cx="280392" cy="371475"/>
            <a:chOff x="11818143" y="6486525"/>
            <a:chExt cx="373856" cy="371475"/>
          </a:xfrm>
        </p:grpSpPr>
        <p:sp>
          <p:nvSpPr>
            <p:cNvPr id="18" name="Rectangle 17">
              <a:extLst>
                <a:ext uri="{FF2B5EF4-FFF2-40B4-BE49-F238E27FC236}">
                  <a16:creationId xmlns="" xmlns:a16="http://schemas.microsoft.com/office/drawing/2014/main" id="{398E66B6-AF1C-4F37-8CBF-7365781A8EF6}"/>
                </a:ext>
              </a:extLst>
            </p:cNvPr>
            <p:cNvSpPr/>
            <p:nvPr/>
          </p:nvSpPr>
          <p:spPr>
            <a:xfrm>
              <a:off x="12020550" y="6686551"/>
              <a:ext cx="171449" cy="171449"/>
            </a:xfrm>
            <a:prstGeom prst="rect">
              <a:avLst/>
            </a:prstGeom>
            <a:pattFill prst="ltUpDiag">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a:extLst>
                <a:ext uri="{FF2B5EF4-FFF2-40B4-BE49-F238E27FC236}">
                  <a16:creationId xmlns="" xmlns:a16="http://schemas.microsoft.com/office/drawing/2014/main" id="{EB22AC1E-7D28-43F0-8C7F-6304423BAFFA}"/>
                </a:ext>
              </a:extLst>
            </p:cNvPr>
            <p:cNvSpPr/>
            <p:nvPr/>
          </p:nvSpPr>
          <p:spPr>
            <a:xfrm>
              <a:off x="11818143" y="6486525"/>
              <a:ext cx="285750" cy="285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Rectangle 19">
            <a:extLst>
              <a:ext uri="{FF2B5EF4-FFF2-40B4-BE49-F238E27FC236}">
                <a16:creationId xmlns="" xmlns:a16="http://schemas.microsoft.com/office/drawing/2014/main" id="{F27362ED-D419-426D-9571-37222E44E8BB}"/>
              </a:ext>
            </a:extLst>
          </p:cNvPr>
          <p:cNvSpPr/>
          <p:nvPr userDrawn="1"/>
        </p:nvSpPr>
        <p:spPr>
          <a:xfrm>
            <a:off x="2099951" y="0"/>
            <a:ext cx="79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a:extLst>
              <a:ext uri="{FF2B5EF4-FFF2-40B4-BE49-F238E27FC236}">
                <a16:creationId xmlns="" xmlns:a16="http://schemas.microsoft.com/office/drawing/2014/main" id="{6F1E15C1-E837-4183-8741-AE916A057B5A}"/>
              </a:ext>
            </a:extLst>
          </p:cNvPr>
          <p:cNvSpPr/>
          <p:nvPr userDrawn="1"/>
        </p:nvSpPr>
        <p:spPr>
          <a:xfrm>
            <a:off x="2099950" y="4148138"/>
            <a:ext cx="302064" cy="3724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 xmlns:a16="http://schemas.microsoft.com/office/drawing/2014/main" id="{B5B9D4E4-060B-452E-8462-AA22A9B0BAF1}"/>
              </a:ext>
            </a:extLst>
          </p:cNvPr>
          <p:cNvSpPr>
            <a:spLocks noGrp="1"/>
          </p:cNvSpPr>
          <p:nvPr>
            <p:ph type="ctrTitle"/>
          </p:nvPr>
        </p:nvSpPr>
        <p:spPr>
          <a:xfrm>
            <a:off x="2735475" y="2320736"/>
            <a:ext cx="6021000" cy="2387600"/>
          </a:xfrm>
        </p:spPr>
        <p:txBody>
          <a:bodyPr lIns="0" tIns="0" rIns="0" bIns="0" anchor="b">
            <a:normAutofit/>
          </a:bodyPr>
          <a:lstStyle>
            <a:lvl1pPr algn="l">
              <a:defRPr sz="5400" b="1">
                <a:solidFill>
                  <a:schemeClr val="accent1"/>
                </a:solidFill>
              </a:defRPr>
            </a:lvl1pPr>
          </a:lstStyle>
          <a:p>
            <a:r>
              <a:rPr lang="en-US" dirty="0"/>
              <a:t>Click to edit Master title style</a:t>
            </a:r>
          </a:p>
        </p:txBody>
      </p:sp>
      <p:sp>
        <p:nvSpPr>
          <p:cNvPr id="3" name="Subtitle 2">
            <a:extLst>
              <a:ext uri="{FF2B5EF4-FFF2-40B4-BE49-F238E27FC236}">
                <a16:creationId xmlns="" xmlns:a16="http://schemas.microsoft.com/office/drawing/2014/main" id="{628639D0-4BCD-4A04-B851-6BA3FC2E10D6}"/>
              </a:ext>
            </a:extLst>
          </p:cNvPr>
          <p:cNvSpPr>
            <a:spLocks noGrp="1"/>
          </p:cNvSpPr>
          <p:nvPr>
            <p:ph type="subTitle" idx="1"/>
          </p:nvPr>
        </p:nvSpPr>
        <p:spPr>
          <a:xfrm>
            <a:off x="2735475" y="4815403"/>
            <a:ext cx="6021000" cy="494275"/>
          </a:xfrm>
        </p:spPr>
        <p:txBody>
          <a:bodyPr lIns="0" tIns="0" rIns="0" bIns="0" anchor="ctr">
            <a:normAutofit/>
          </a:bodyPr>
          <a:lstStyle>
            <a:lvl1pPr marL="0" indent="0" algn="l">
              <a:buNone/>
              <a:defRPr sz="2800" b="1">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4" name="Text Placeholder 23">
            <a:extLst>
              <a:ext uri="{FF2B5EF4-FFF2-40B4-BE49-F238E27FC236}">
                <a16:creationId xmlns="" xmlns:a16="http://schemas.microsoft.com/office/drawing/2014/main" id="{3DC13951-9FAD-48A8-84BF-8FDB2E5AD71A}"/>
              </a:ext>
            </a:extLst>
          </p:cNvPr>
          <p:cNvSpPr>
            <a:spLocks noGrp="1"/>
          </p:cNvSpPr>
          <p:nvPr>
            <p:ph type="body" sz="quarter" idx="13"/>
          </p:nvPr>
        </p:nvSpPr>
        <p:spPr>
          <a:xfrm>
            <a:off x="2745950" y="5416667"/>
            <a:ext cx="6021000" cy="762961"/>
          </a:xfrm>
        </p:spPr>
        <p:txBody>
          <a:bodyPr lIns="0" tIns="0" rIns="0" bIns="0">
            <a:normAutofit/>
          </a:bodyPr>
          <a:lstStyle>
            <a:lvl1pPr marL="0" indent="0">
              <a:buNone/>
              <a:defRPr sz="2000">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86596037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D8DCE3-6E63-4F08-842D-C558A850E6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9C249CD-FFEE-4850-AEDE-28C36AB714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2E808A3-61FA-414B-8936-EF9E3DE6F254}"/>
              </a:ext>
            </a:extLst>
          </p:cNvPr>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FF5774E-6C90-4442-9A93-DE418D6BC84F}"/>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94394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7208E4E-101E-4BB6-9A72-1E52577D8A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5B1BF6EF-9CCA-4069-BFED-1600B93A603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DA22BFB-10D6-4A97-B6E4-47B3C7345756}"/>
              </a:ext>
            </a:extLst>
          </p:cNvPr>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745C213-254D-4628-AA5D-C3414809F056}"/>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18687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101243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594781362"/>
              </p:ext>
            </p:extLst>
          </p:nvPr>
        </p:nvGraphicFramePr>
        <p:xfrm>
          <a:off x="1473" y="1602"/>
          <a:ext cx="1465" cy="1587"/>
        </p:xfrm>
        <a:graphic>
          <a:graphicData uri="http://schemas.openxmlformats.org/presentationml/2006/ole">
            <mc:AlternateContent xmlns:mc="http://schemas.openxmlformats.org/markup-compatibility/2006">
              <mc:Choice xmlns:v="urn:schemas-microsoft-com:vml" Requires="v">
                <p:oleObj spid="_x0000_s3381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473" y="1602"/>
                        <a:ext cx="1465" cy="1587"/>
                      </a:xfrm>
                      <a:prstGeom prst="rect">
                        <a:avLst/>
                      </a:prstGeom>
                    </p:spPr>
                  </p:pic>
                </p:oleObj>
              </mc:Fallback>
            </mc:AlternateContent>
          </a:graphicData>
        </a:graphic>
      </p:graphicFrame>
      <p:sp>
        <p:nvSpPr>
          <p:cNvPr id="10" name="Text Placeholder 11"/>
          <p:cNvSpPr>
            <a:spLocks noGrp="1"/>
          </p:cNvSpPr>
          <p:nvPr>
            <p:ph type="body" sz="quarter" idx="14" hasCustomPrompt="1"/>
          </p:nvPr>
        </p:nvSpPr>
        <p:spPr>
          <a:xfrm>
            <a:off x="351693" y="256032"/>
            <a:ext cx="7554517" cy="822960"/>
          </a:xfrm>
          <a:prstGeom prst="rect">
            <a:avLst/>
          </a:prstGeom>
        </p:spPr>
        <p:txBody>
          <a:bodyPr lIns="0" tIns="0" rIns="0" bIns="0" anchor="ctr"/>
          <a:lstStyle>
            <a:lvl1pPr marL="0" indent="0">
              <a:buNone/>
              <a:defRPr lang="en-US" sz="2400" b="1" baseline="0" dirty="0" smtClean="0"/>
            </a:lvl1pPr>
          </a:lstStyle>
          <a:p>
            <a:pPr marL="0" marR="0" lvl="0" indent="0" defTabSz="911043" fontAlgn="base">
              <a:lnSpc>
                <a:spcPct val="100000"/>
              </a:lnSpc>
              <a:spcBef>
                <a:spcPts val="0"/>
              </a:spcBef>
              <a:spcAft>
                <a:spcPct val="0"/>
              </a:spcAft>
              <a:buClrTx/>
              <a:buSzTx/>
              <a:tabLst/>
            </a:pPr>
            <a:r>
              <a:rPr lang="en-US"/>
              <a:t>Click to write the slide header which should be 24 font size and no more than two lines</a:t>
            </a:r>
          </a:p>
        </p:txBody>
      </p:sp>
      <p:grpSp>
        <p:nvGrpSpPr>
          <p:cNvPr id="4" name="Group 3">
            <a:extLst>
              <a:ext uri="{FF2B5EF4-FFF2-40B4-BE49-F238E27FC236}">
                <a16:creationId xmlns="" xmlns:a16="http://schemas.microsoft.com/office/drawing/2014/main" id="{4DC483C9-F12A-4BA2-9626-5B2BD722B8D9}"/>
              </a:ext>
            </a:extLst>
          </p:cNvPr>
          <p:cNvGrpSpPr/>
          <p:nvPr userDrawn="1"/>
        </p:nvGrpSpPr>
        <p:grpSpPr>
          <a:xfrm>
            <a:off x="386953" y="1139826"/>
            <a:ext cx="8370095" cy="45719"/>
            <a:chOff x="515937" y="977900"/>
            <a:chExt cx="11160126" cy="45719"/>
          </a:xfrm>
        </p:grpSpPr>
        <p:sp>
          <p:nvSpPr>
            <p:cNvPr id="5" name="Rectangle 4">
              <a:extLst>
                <a:ext uri="{FF2B5EF4-FFF2-40B4-BE49-F238E27FC236}">
                  <a16:creationId xmlns="" xmlns:a16="http://schemas.microsoft.com/office/drawing/2014/main" id="{F64AD9E4-D25A-4D84-94DF-074EB1A4FD2E}"/>
                </a:ext>
              </a:extLst>
            </p:cNvPr>
            <p:cNvSpPr/>
            <p:nvPr/>
          </p:nvSpPr>
          <p:spPr>
            <a:xfrm>
              <a:off x="515937" y="977900"/>
              <a:ext cx="10072689" cy="45719"/>
            </a:xfrm>
            <a:prstGeom prst="rect">
              <a:avLst/>
            </a:prstGeom>
            <a:solidFill>
              <a:srgbClr val="204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a:extLst>
                <a:ext uri="{FF2B5EF4-FFF2-40B4-BE49-F238E27FC236}">
                  <a16:creationId xmlns="" xmlns:a16="http://schemas.microsoft.com/office/drawing/2014/main" id="{16988417-53D9-4A61-8EBD-86B6EE7B8DFA}"/>
                </a:ext>
              </a:extLst>
            </p:cNvPr>
            <p:cNvSpPr/>
            <p:nvPr/>
          </p:nvSpPr>
          <p:spPr>
            <a:xfrm>
              <a:off x="10588626" y="977900"/>
              <a:ext cx="1087437" cy="4571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7" name="Picture 6" descr="Logo&#10;&#10;Description automatically generated">
            <a:extLst>
              <a:ext uri="{FF2B5EF4-FFF2-40B4-BE49-F238E27FC236}">
                <a16:creationId xmlns="" xmlns:a16="http://schemas.microsoft.com/office/drawing/2014/main" id="{9861AE70-5AE4-4953-AD2B-B186DEA9726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5020" t="25976" r="28062" b="26123"/>
          <a:stretch/>
        </p:blipFill>
        <p:spPr>
          <a:xfrm>
            <a:off x="7938268" y="267725"/>
            <a:ext cx="847985" cy="816184"/>
          </a:xfrm>
          <a:prstGeom prst="rect">
            <a:avLst/>
          </a:prstGeom>
        </p:spPr>
      </p:pic>
    </p:spTree>
    <p:extLst>
      <p:ext uri="{BB962C8B-B14F-4D97-AF65-F5344CB8AC3E}">
        <p14:creationId xmlns:p14="http://schemas.microsoft.com/office/powerpoint/2010/main" val="2601905192"/>
      </p:ext>
    </p:extLst>
  </p:cSld>
  <p:clrMapOvr>
    <a:masterClrMapping/>
  </p:clrMapOvr>
  <p:extLst mod="1">
    <p:ext uri="{DCECCB84-F9BA-43D5-87BE-67443E8EF086}">
      <p15:sldGuideLst xmlns="" xmlns:p15="http://schemas.microsoft.com/office/powerpoint/2012/main">
        <p15:guide id="1" orient="horz" pos="816">
          <p15:clr>
            <a:srgbClr val="FBAE40"/>
          </p15:clr>
        </p15:guide>
        <p15:guide id="2" pos="240">
          <p15:clr>
            <a:srgbClr val="FBAE40"/>
          </p15:clr>
        </p15:guide>
        <p15:guide id="3" pos="6000">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1FD9C9AB-7C87-4701-BB75-EA0E0C127E8C}" type="datetime1">
              <a:rPr lang="en-US" smtClean="0">
                <a:solidFill>
                  <a:srgbClr val="438086"/>
                </a:solidFill>
              </a:rPr>
              <a:pPr/>
              <a:t>12/12/2024</a:t>
            </a:fld>
            <a:endParaRPr lang="en-US">
              <a:solidFill>
                <a:srgbClr val="438086"/>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C6366B6-C1E5-4A10-B1F1-0CB11EB8426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8579679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5993F7A-1401-409C-B283-7D72A1C2C31F}" type="datetime1">
              <a:rPr lang="en-US" smtClean="0">
                <a:solidFill>
                  <a:srgbClr val="438086"/>
                </a:solidFill>
              </a:rPr>
              <a:pPr/>
              <a:t>12/12/2024</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4C6366B6-C1E5-4A10-B1F1-0CB11EB8426D}" type="slidenum">
              <a:rPr lang="en-US" smtClean="0"/>
              <a:pPr/>
              <a:t>‹#›</a:t>
            </a:fld>
            <a:endParaRPr lang="en-US"/>
          </a:p>
        </p:txBody>
      </p:sp>
    </p:spTree>
    <p:extLst>
      <p:ext uri="{BB962C8B-B14F-4D97-AF65-F5344CB8AC3E}">
        <p14:creationId xmlns:p14="http://schemas.microsoft.com/office/powerpoint/2010/main" val="55348293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6D42807-C450-4F69-B9A6-33BD2A7A2E1C}" type="datetime1">
              <a:rPr lang="en-US" smtClean="0">
                <a:solidFill>
                  <a:srgbClr val="438086"/>
                </a:solidFill>
              </a:rPr>
              <a:pPr/>
              <a:t>12/12/2024</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4C6366B6-C1E5-4A10-B1F1-0CB11EB8426D}" type="slidenum">
              <a:rPr lang="en-US" smtClean="0"/>
              <a:pPr/>
              <a:t>‹#›</a:t>
            </a:fld>
            <a:endParaRPr lang="en-US"/>
          </a:p>
        </p:txBody>
      </p:sp>
    </p:spTree>
    <p:extLst>
      <p:ext uri="{BB962C8B-B14F-4D97-AF65-F5344CB8AC3E}">
        <p14:creationId xmlns:p14="http://schemas.microsoft.com/office/powerpoint/2010/main" val="259237826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1C29D53-6A7E-47D0-9D35-EB45CDD09A78}" type="datetime1">
              <a:rPr lang="en-US" smtClean="0">
                <a:solidFill>
                  <a:srgbClr val="438086"/>
                </a:solidFill>
              </a:rPr>
              <a:pPr/>
              <a:t>12/12/2024</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4C6366B6-C1E5-4A10-B1F1-0CB11EB8426D}" type="slidenum">
              <a:rPr lang="en-US" smtClean="0"/>
              <a:pPr/>
              <a:t>‹#›</a:t>
            </a:fld>
            <a:endParaRPr lang="en-US"/>
          </a:p>
        </p:txBody>
      </p:sp>
    </p:spTree>
    <p:extLst>
      <p:ext uri="{BB962C8B-B14F-4D97-AF65-F5344CB8AC3E}">
        <p14:creationId xmlns:p14="http://schemas.microsoft.com/office/powerpoint/2010/main" val="228477919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EF5582C6-12A1-4964-84AC-B66DD198A292}" type="datetime1">
              <a:rPr lang="en-US" smtClean="0">
                <a:solidFill>
                  <a:srgbClr val="438086"/>
                </a:solidFill>
              </a:rPr>
              <a:pPr/>
              <a:t>12/12/2024</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4C6366B6-C1E5-4A10-B1F1-0CB11EB8426D}"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9069485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4EBC03E5-F513-4128-9280-3D07EE57A468}" type="datetime1">
              <a:rPr lang="en-US" smtClean="0">
                <a:solidFill>
                  <a:srgbClr val="438086"/>
                </a:solidFill>
              </a:rPr>
              <a:pPr/>
              <a:t>12/12/2024</a:t>
            </a:fld>
            <a:endParaRPr lang="en-US">
              <a:solidFill>
                <a:srgbClr val="438086"/>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4C6366B6-C1E5-4A10-B1F1-0CB11EB8426D}" type="slidenum">
              <a:rPr lang="en-US" smtClean="0"/>
              <a:pPr/>
              <a:t>‹#›</a:t>
            </a:fld>
            <a:endParaRPr lang="en-US"/>
          </a:p>
        </p:txBody>
      </p:sp>
    </p:spTree>
    <p:extLst>
      <p:ext uri="{BB962C8B-B14F-4D97-AF65-F5344CB8AC3E}">
        <p14:creationId xmlns:p14="http://schemas.microsoft.com/office/powerpoint/2010/main" val="3622113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E6598452-E02D-42EA-B85E-96473B342275}"/>
              </a:ext>
            </a:extLst>
          </p:cNvPr>
          <p:cNvSpPr/>
          <p:nvPr userDrawn="1"/>
        </p:nvSpPr>
        <p:spPr>
          <a:xfrm>
            <a:off x="2179780" y="0"/>
            <a:ext cx="696425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5" name="Group 24">
            <a:extLst>
              <a:ext uri="{FF2B5EF4-FFF2-40B4-BE49-F238E27FC236}">
                <a16:creationId xmlns="" xmlns:a16="http://schemas.microsoft.com/office/drawing/2014/main" id="{3541CB86-ABCD-4922-BF8C-00E668299FB7}"/>
              </a:ext>
            </a:extLst>
          </p:cNvPr>
          <p:cNvGrpSpPr/>
          <p:nvPr userDrawn="1"/>
        </p:nvGrpSpPr>
        <p:grpSpPr>
          <a:xfrm>
            <a:off x="3" y="0"/>
            <a:ext cx="7929562" cy="6858000"/>
            <a:chOff x="1" y="0"/>
            <a:chExt cx="2906319" cy="6858000"/>
          </a:xfrm>
          <a:solidFill>
            <a:srgbClr val="2133D9"/>
          </a:solidFill>
        </p:grpSpPr>
        <p:sp>
          <p:nvSpPr>
            <p:cNvPr id="26" name="Rectangle 25">
              <a:extLst>
                <a:ext uri="{FF2B5EF4-FFF2-40B4-BE49-F238E27FC236}">
                  <a16:creationId xmlns="" xmlns:a16="http://schemas.microsoft.com/office/drawing/2014/main" id="{92C6CC63-98A9-499D-BDB7-A66878683260}"/>
                </a:ext>
              </a:extLst>
            </p:cNvPr>
            <p:cNvSpPr/>
            <p:nvPr/>
          </p:nvSpPr>
          <p:spPr>
            <a:xfrm>
              <a:off x="1" y="0"/>
              <a:ext cx="285919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a:extLst>
                <a:ext uri="{FF2B5EF4-FFF2-40B4-BE49-F238E27FC236}">
                  <a16:creationId xmlns="" xmlns:a16="http://schemas.microsoft.com/office/drawing/2014/main" id="{85223F28-EE34-412E-9809-13AA71CB34E1}"/>
                </a:ext>
              </a:extLst>
            </p:cNvPr>
            <p:cNvSpPr/>
            <p:nvPr/>
          </p:nvSpPr>
          <p:spPr>
            <a:xfrm>
              <a:off x="2859191" y="0"/>
              <a:ext cx="47129" cy="6858000"/>
            </a:xfrm>
            <a:prstGeom prst="rect">
              <a:avLst/>
            </a:prstGeom>
            <a:solidFill>
              <a:srgbClr val="FFF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0" name="Group 29">
            <a:extLst>
              <a:ext uri="{FF2B5EF4-FFF2-40B4-BE49-F238E27FC236}">
                <a16:creationId xmlns="" xmlns:a16="http://schemas.microsoft.com/office/drawing/2014/main" id="{677934D4-71E7-42F8-BC58-9EFA02E4C457}"/>
              </a:ext>
            </a:extLst>
          </p:cNvPr>
          <p:cNvGrpSpPr/>
          <p:nvPr userDrawn="1"/>
        </p:nvGrpSpPr>
        <p:grpSpPr>
          <a:xfrm>
            <a:off x="7384865" y="2754938"/>
            <a:ext cx="978003" cy="1304004"/>
            <a:chOff x="807200" y="3679972"/>
            <a:chExt cx="1304004" cy="1304004"/>
          </a:xfrm>
        </p:grpSpPr>
        <p:sp>
          <p:nvSpPr>
            <p:cNvPr id="32" name="Oval 31">
              <a:extLst>
                <a:ext uri="{FF2B5EF4-FFF2-40B4-BE49-F238E27FC236}">
                  <a16:creationId xmlns="" xmlns:a16="http://schemas.microsoft.com/office/drawing/2014/main" id="{855C7C8F-2B6B-42C1-B929-D26DE9D70FCB}"/>
                </a:ext>
              </a:extLst>
            </p:cNvPr>
            <p:cNvSpPr/>
            <p:nvPr/>
          </p:nvSpPr>
          <p:spPr>
            <a:xfrm>
              <a:off x="807200" y="3679972"/>
              <a:ext cx="1304004" cy="1304004"/>
            </a:xfrm>
            <a:prstGeom prst="ellipse">
              <a:avLst/>
            </a:prstGeom>
            <a:solidFill>
              <a:srgbClr val="2133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Oval 32">
              <a:extLst>
                <a:ext uri="{FF2B5EF4-FFF2-40B4-BE49-F238E27FC236}">
                  <a16:creationId xmlns="" xmlns:a16="http://schemas.microsoft.com/office/drawing/2014/main" id="{ED1B2C13-32CA-4423-8DEA-01D771E6D5C1}"/>
                </a:ext>
              </a:extLst>
            </p:cNvPr>
            <p:cNvSpPr/>
            <p:nvPr/>
          </p:nvSpPr>
          <p:spPr>
            <a:xfrm>
              <a:off x="943238" y="3820206"/>
              <a:ext cx="1023537" cy="10235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5" name="Group 34">
            <a:extLst>
              <a:ext uri="{FF2B5EF4-FFF2-40B4-BE49-F238E27FC236}">
                <a16:creationId xmlns="" xmlns:a16="http://schemas.microsoft.com/office/drawing/2014/main" id="{3047B293-FDCC-414A-840E-9F0FE83B51E1}"/>
              </a:ext>
            </a:extLst>
          </p:cNvPr>
          <p:cNvGrpSpPr/>
          <p:nvPr userDrawn="1"/>
        </p:nvGrpSpPr>
        <p:grpSpPr>
          <a:xfrm flipH="1">
            <a:off x="1" y="4868978"/>
            <a:ext cx="1498568" cy="1989101"/>
            <a:chOff x="11662806" y="6331188"/>
            <a:chExt cx="529193" cy="526812"/>
          </a:xfrm>
        </p:grpSpPr>
        <p:sp>
          <p:nvSpPr>
            <p:cNvPr id="36" name="Rectangle 35">
              <a:extLst>
                <a:ext uri="{FF2B5EF4-FFF2-40B4-BE49-F238E27FC236}">
                  <a16:creationId xmlns="" xmlns:a16="http://schemas.microsoft.com/office/drawing/2014/main" id="{D19ABE65-B9C9-46C8-849E-1C721890D7E2}"/>
                </a:ext>
              </a:extLst>
            </p:cNvPr>
            <p:cNvSpPr/>
            <p:nvPr/>
          </p:nvSpPr>
          <p:spPr>
            <a:xfrm>
              <a:off x="12020550" y="6686551"/>
              <a:ext cx="171449" cy="171449"/>
            </a:xfrm>
            <a:prstGeom prst="rect">
              <a:avLst/>
            </a:prstGeom>
            <a:pattFill prst="ltUpDiag">
              <a:fgClr>
                <a:srgbClr val="2133D9"/>
              </a:fgClr>
              <a:bgClr>
                <a:srgbClr val="FFF7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a:extLst>
                <a:ext uri="{FF2B5EF4-FFF2-40B4-BE49-F238E27FC236}">
                  <a16:creationId xmlns="" xmlns:a16="http://schemas.microsoft.com/office/drawing/2014/main" id="{577BB3CF-2263-4DD1-ADAC-587A5043C8D9}"/>
                </a:ext>
              </a:extLst>
            </p:cNvPr>
            <p:cNvSpPr/>
            <p:nvPr/>
          </p:nvSpPr>
          <p:spPr>
            <a:xfrm>
              <a:off x="11662806" y="6331188"/>
              <a:ext cx="441087" cy="441087"/>
            </a:xfrm>
            <a:prstGeom prst="rect">
              <a:avLst/>
            </a:prstGeom>
            <a:solidFill>
              <a:srgbClr val="213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a:extLst>
              <a:ext uri="{FF2B5EF4-FFF2-40B4-BE49-F238E27FC236}">
                <a16:creationId xmlns="" xmlns:a16="http://schemas.microsoft.com/office/drawing/2014/main" id="{B5B9D4E4-060B-452E-8462-AA22A9B0BAF1}"/>
              </a:ext>
            </a:extLst>
          </p:cNvPr>
          <p:cNvSpPr>
            <a:spLocks noGrp="1"/>
          </p:cNvSpPr>
          <p:nvPr>
            <p:ph type="ctrTitle"/>
          </p:nvPr>
        </p:nvSpPr>
        <p:spPr>
          <a:xfrm>
            <a:off x="2714626" y="1946412"/>
            <a:ext cx="4422726" cy="1218795"/>
          </a:xfrm>
        </p:spPr>
        <p:txBody>
          <a:bodyPr wrap="square" lIns="0" tIns="0" rIns="0" bIns="0" anchor="b">
            <a:spAutoFit/>
          </a:bodyPr>
          <a:lstStyle>
            <a:lvl1pPr algn="r">
              <a:defRPr sz="4400" b="1">
                <a:solidFill>
                  <a:schemeClr val="bg1"/>
                </a:solidFill>
              </a:defRPr>
            </a:lvl1pPr>
          </a:lstStyle>
          <a:p>
            <a:r>
              <a:rPr lang="en-US" dirty="0"/>
              <a:t>Click to edit Master title style</a:t>
            </a:r>
          </a:p>
        </p:txBody>
      </p:sp>
      <p:sp>
        <p:nvSpPr>
          <p:cNvPr id="3" name="Subtitle 2">
            <a:extLst>
              <a:ext uri="{FF2B5EF4-FFF2-40B4-BE49-F238E27FC236}">
                <a16:creationId xmlns="" xmlns:a16="http://schemas.microsoft.com/office/drawing/2014/main" id="{628639D0-4BCD-4A04-B851-6BA3FC2E10D6}"/>
              </a:ext>
            </a:extLst>
          </p:cNvPr>
          <p:cNvSpPr>
            <a:spLocks noGrp="1"/>
          </p:cNvSpPr>
          <p:nvPr>
            <p:ph type="subTitle" idx="1"/>
          </p:nvPr>
        </p:nvSpPr>
        <p:spPr>
          <a:xfrm>
            <a:off x="2714626" y="3277141"/>
            <a:ext cx="4422726" cy="494275"/>
          </a:xfrm>
        </p:spPr>
        <p:txBody>
          <a:bodyPr lIns="0" tIns="0" rIns="0" bIns="0" anchor="t">
            <a:noAutofit/>
          </a:bodyPr>
          <a:lstStyle>
            <a:lvl1pPr marL="0" indent="0" algn="r">
              <a:buFont typeface="Arial" panose="020B0604020202020204" pitchFamily="34" charset="0"/>
              <a:buNone/>
              <a:defRPr sz="2400" b="1">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03603750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049C8B-D2AD-400A-A3D9-69063D524677}" type="datetime1">
              <a:rPr lang="en-US" smtClean="0">
                <a:solidFill>
                  <a:srgbClr val="438086"/>
                </a:solidFill>
              </a:rPr>
              <a:pPr/>
              <a:t>12/12/2024</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4C6366B6-C1E5-4A10-B1F1-0CB11EB8426D}" type="slidenum">
              <a:rPr lang="en-US" smtClean="0"/>
              <a:pPr/>
              <a:t>‹#›</a:t>
            </a:fld>
            <a:endParaRPr lang="en-US"/>
          </a:p>
        </p:txBody>
      </p:sp>
    </p:spTree>
    <p:extLst>
      <p:ext uri="{BB962C8B-B14F-4D97-AF65-F5344CB8AC3E}">
        <p14:creationId xmlns:p14="http://schemas.microsoft.com/office/powerpoint/2010/main" val="167929119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77CE2A5-F0EB-4E8E-AAE0-1CD207C0DA93}" type="datetime1">
              <a:rPr lang="en-US" smtClean="0">
                <a:solidFill>
                  <a:srgbClr val="438086"/>
                </a:solidFill>
              </a:rPr>
              <a:pPr/>
              <a:t>12/12/2024</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4C6366B6-C1E5-4A10-B1F1-0CB11EB8426D}" type="slidenum">
              <a:rPr lang="en-US" smtClean="0"/>
              <a:pPr/>
              <a:t>‹#›</a:t>
            </a:fld>
            <a:endParaRPr lang="en-US"/>
          </a:p>
        </p:txBody>
      </p:sp>
    </p:spTree>
    <p:extLst>
      <p:ext uri="{BB962C8B-B14F-4D97-AF65-F5344CB8AC3E}">
        <p14:creationId xmlns:p14="http://schemas.microsoft.com/office/powerpoint/2010/main" val="188276171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FDF9FFC-6A9F-4516-BABA-F9A9CE41FD76}" type="datetime1">
              <a:rPr lang="en-US" smtClean="0">
                <a:solidFill>
                  <a:srgbClr val="438086"/>
                </a:solidFill>
              </a:rPr>
              <a:pPr/>
              <a:t>12/12/2024</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4C6366B6-C1E5-4A10-B1F1-0CB11EB8426D}" type="slidenum">
              <a:rPr lang="en-US" smtClean="0"/>
              <a:pPr/>
              <a:t>‹#›</a:t>
            </a:fld>
            <a:endParaRPr lang="en-US"/>
          </a:p>
        </p:txBody>
      </p:sp>
    </p:spTree>
    <p:extLst>
      <p:ext uri="{BB962C8B-B14F-4D97-AF65-F5344CB8AC3E}">
        <p14:creationId xmlns:p14="http://schemas.microsoft.com/office/powerpoint/2010/main" val="19892269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7680FD-4157-4F00-99DC-436A44FA6278}" type="datetime1">
              <a:rPr lang="en-US" smtClean="0">
                <a:solidFill>
                  <a:srgbClr val="438086"/>
                </a:solidFill>
              </a:rPr>
              <a:pPr/>
              <a:t>12/12/2024</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4C6366B6-C1E5-4A10-B1F1-0CB11EB8426D}" type="slidenum">
              <a:rPr lang="en-US" smtClean="0"/>
              <a:pPr/>
              <a:t>‹#›</a:t>
            </a:fld>
            <a:endParaRPr lang="en-US"/>
          </a:p>
        </p:txBody>
      </p:sp>
    </p:spTree>
    <p:extLst>
      <p:ext uri="{BB962C8B-B14F-4D97-AF65-F5344CB8AC3E}">
        <p14:creationId xmlns:p14="http://schemas.microsoft.com/office/powerpoint/2010/main" val="103033481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B57BCED-2576-4ED3-8ED7-9AEEB10FE13D}" type="datetime1">
              <a:rPr lang="en-US" smtClean="0">
                <a:solidFill>
                  <a:srgbClr val="438086"/>
                </a:solidFill>
              </a:rPr>
              <a:pPr/>
              <a:t>12/12/2024</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4C6366B6-C1E5-4A10-B1F1-0CB11EB8426D}" type="slidenum">
              <a:rPr lang="en-US" smtClean="0"/>
              <a:pPr/>
              <a:t>‹#›</a:t>
            </a:fld>
            <a:endParaRPr lang="en-US"/>
          </a:p>
        </p:txBody>
      </p:sp>
    </p:spTree>
    <p:extLst>
      <p:ext uri="{BB962C8B-B14F-4D97-AF65-F5344CB8AC3E}">
        <p14:creationId xmlns:p14="http://schemas.microsoft.com/office/powerpoint/2010/main" val="172990009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1FD9C9AB-7C87-4701-BB75-EA0E0C127E8C}" type="datetime1">
              <a:rPr lang="en-US" smtClean="0">
                <a:solidFill>
                  <a:srgbClr val="438086"/>
                </a:solidFill>
              </a:rPr>
              <a:pPr/>
              <a:t>12/12/2024</a:t>
            </a:fld>
            <a:endParaRPr lang="en-US">
              <a:solidFill>
                <a:srgbClr val="438086"/>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C6366B6-C1E5-4A10-B1F1-0CB11EB8426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7061477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5993F7A-1401-409C-B283-7D72A1C2C31F}" type="datetime1">
              <a:rPr lang="en-US" smtClean="0">
                <a:solidFill>
                  <a:srgbClr val="438086"/>
                </a:solidFill>
              </a:rPr>
              <a:pPr/>
              <a:t>12/12/2024</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4C6366B6-C1E5-4A10-B1F1-0CB11EB8426D}" type="slidenum">
              <a:rPr lang="en-US" smtClean="0"/>
              <a:pPr/>
              <a:t>‹#›</a:t>
            </a:fld>
            <a:endParaRPr lang="en-US"/>
          </a:p>
        </p:txBody>
      </p:sp>
    </p:spTree>
    <p:extLst>
      <p:ext uri="{BB962C8B-B14F-4D97-AF65-F5344CB8AC3E}">
        <p14:creationId xmlns:p14="http://schemas.microsoft.com/office/powerpoint/2010/main" val="93040811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6D42807-C450-4F69-B9A6-33BD2A7A2E1C}" type="datetime1">
              <a:rPr lang="en-US" smtClean="0">
                <a:solidFill>
                  <a:srgbClr val="438086"/>
                </a:solidFill>
              </a:rPr>
              <a:pPr/>
              <a:t>12/12/2024</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4C6366B6-C1E5-4A10-B1F1-0CB11EB8426D}" type="slidenum">
              <a:rPr lang="en-US" smtClean="0"/>
              <a:pPr/>
              <a:t>‹#›</a:t>
            </a:fld>
            <a:endParaRPr lang="en-US"/>
          </a:p>
        </p:txBody>
      </p:sp>
    </p:spTree>
    <p:extLst>
      <p:ext uri="{BB962C8B-B14F-4D97-AF65-F5344CB8AC3E}">
        <p14:creationId xmlns:p14="http://schemas.microsoft.com/office/powerpoint/2010/main" val="328616057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1C29D53-6A7E-47D0-9D35-EB45CDD09A78}" type="datetime1">
              <a:rPr lang="en-US" smtClean="0">
                <a:solidFill>
                  <a:srgbClr val="438086"/>
                </a:solidFill>
              </a:rPr>
              <a:pPr/>
              <a:t>12/12/2024</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4C6366B6-C1E5-4A10-B1F1-0CB11EB8426D}" type="slidenum">
              <a:rPr lang="en-US" smtClean="0"/>
              <a:pPr/>
              <a:t>‹#›</a:t>
            </a:fld>
            <a:endParaRPr lang="en-US"/>
          </a:p>
        </p:txBody>
      </p:sp>
    </p:spTree>
    <p:extLst>
      <p:ext uri="{BB962C8B-B14F-4D97-AF65-F5344CB8AC3E}">
        <p14:creationId xmlns:p14="http://schemas.microsoft.com/office/powerpoint/2010/main" val="151350680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EF5582C6-12A1-4964-84AC-B66DD198A292}" type="datetime1">
              <a:rPr lang="en-US" smtClean="0">
                <a:solidFill>
                  <a:srgbClr val="438086"/>
                </a:solidFill>
              </a:rPr>
              <a:pPr/>
              <a:t>12/12/2024</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4C6366B6-C1E5-4A10-B1F1-0CB11EB8426D}"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2076830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4C904D-13FF-45A7-AD32-2E93AC2118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254FDF4-CECE-4D98-BAC3-60DC99D7F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9BEA9CA-01FE-4748-9605-0B7D7C5E2847}"/>
              </a:ext>
            </a:extLst>
          </p:cNvPr>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24A6CA3-CA00-4E0C-9779-725D672ADE59}"/>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69263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4EBC03E5-F513-4128-9280-3D07EE57A468}" type="datetime1">
              <a:rPr lang="en-US" smtClean="0">
                <a:solidFill>
                  <a:srgbClr val="438086"/>
                </a:solidFill>
              </a:rPr>
              <a:pPr/>
              <a:t>12/12/2024</a:t>
            </a:fld>
            <a:endParaRPr lang="en-US">
              <a:solidFill>
                <a:srgbClr val="438086"/>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4C6366B6-C1E5-4A10-B1F1-0CB11EB8426D}" type="slidenum">
              <a:rPr lang="en-US" smtClean="0"/>
              <a:pPr/>
              <a:t>‹#›</a:t>
            </a:fld>
            <a:endParaRPr lang="en-US"/>
          </a:p>
        </p:txBody>
      </p:sp>
    </p:spTree>
    <p:extLst>
      <p:ext uri="{BB962C8B-B14F-4D97-AF65-F5344CB8AC3E}">
        <p14:creationId xmlns:p14="http://schemas.microsoft.com/office/powerpoint/2010/main" val="335474713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049C8B-D2AD-400A-A3D9-69063D524677}" type="datetime1">
              <a:rPr lang="en-US" smtClean="0">
                <a:solidFill>
                  <a:srgbClr val="438086"/>
                </a:solidFill>
              </a:rPr>
              <a:pPr/>
              <a:t>12/12/2024</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4C6366B6-C1E5-4A10-B1F1-0CB11EB8426D}" type="slidenum">
              <a:rPr lang="en-US" smtClean="0"/>
              <a:pPr/>
              <a:t>‹#›</a:t>
            </a:fld>
            <a:endParaRPr lang="en-US"/>
          </a:p>
        </p:txBody>
      </p:sp>
    </p:spTree>
    <p:extLst>
      <p:ext uri="{BB962C8B-B14F-4D97-AF65-F5344CB8AC3E}">
        <p14:creationId xmlns:p14="http://schemas.microsoft.com/office/powerpoint/2010/main" val="427658408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77CE2A5-F0EB-4E8E-AAE0-1CD207C0DA93}" type="datetime1">
              <a:rPr lang="en-US" smtClean="0">
                <a:solidFill>
                  <a:srgbClr val="438086"/>
                </a:solidFill>
              </a:rPr>
              <a:pPr/>
              <a:t>12/12/2024</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4C6366B6-C1E5-4A10-B1F1-0CB11EB8426D}" type="slidenum">
              <a:rPr lang="en-US" smtClean="0"/>
              <a:pPr/>
              <a:t>‹#›</a:t>
            </a:fld>
            <a:endParaRPr lang="en-US"/>
          </a:p>
        </p:txBody>
      </p:sp>
    </p:spTree>
    <p:extLst>
      <p:ext uri="{BB962C8B-B14F-4D97-AF65-F5344CB8AC3E}">
        <p14:creationId xmlns:p14="http://schemas.microsoft.com/office/powerpoint/2010/main" val="36735677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FDF9FFC-6A9F-4516-BABA-F9A9CE41FD76}" type="datetime1">
              <a:rPr lang="en-US" smtClean="0">
                <a:solidFill>
                  <a:srgbClr val="438086"/>
                </a:solidFill>
              </a:rPr>
              <a:pPr/>
              <a:t>12/12/2024</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4C6366B6-C1E5-4A10-B1F1-0CB11EB8426D}" type="slidenum">
              <a:rPr lang="en-US" smtClean="0"/>
              <a:pPr/>
              <a:t>‹#›</a:t>
            </a:fld>
            <a:endParaRPr lang="en-US"/>
          </a:p>
        </p:txBody>
      </p:sp>
    </p:spTree>
    <p:extLst>
      <p:ext uri="{BB962C8B-B14F-4D97-AF65-F5344CB8AC3E}">
        <p14:creationId xmlns:p14="http://schemas.microsoft.com/office/powerpoint/2010/main" val="362662392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7680FD-4157-4F00-99DC-436A44FA6278}" type="datetime1">
              <a:rPr lang="en-US" smtClean="0">
                <a:solidFill>
                  <a:srgbClr val="438086"/>
                </a:solidFill>
              </a:rPr>
              <a:pPr/>
              <a:t>12/12/2024</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4C6366B6-C1E5-4A10-B1F1-0CB11EB8426D}" type="slidenum">
              <a:rPr lang="en-US" smtClean="0"/>
              <a:pPr/>
              <a:t>‹#›</a:t>
            </a:fld>
            <a:endParaRPr lang="en-US"/>
          </a:p>
        </p:txBody>
      </p:sp>
    </p:spTree>
    <p:extLst>
      <p:ext uri="{BB962C8B-B14F-4D97-AF65-F5344CB8AC3E}">
        <p14:creationId xmlns:p14="http://schemas.microsoft.com/office/powerpoint/2010/main" val="365368260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B57BCED-2576-4ED3-8ED7-9AEEB10FE13D}" type="datetime1">
              <a:rPr lang="en-US" smtClean="0">
                <a:solidFill>
                  <a:srgbClr val="438086"/>
                </a:solidFill>
              </a:rPr>
              <a:pPr/>
              <a:t>12/12/2024</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4C6366B6-C1E5-4A10-B1F1-0CB11EB8426D}" type="slidenum">
              <a:rPr lang="en-US" smtClean="0"/>
              <a:pPr/>
              <a:t>‹#›</a:t>
            </a:fld>
            <a:endParaRPr lang="en-US"/>
          </a:p>
        </p:txBody>
      </p:sp>
    </p:spTree>
    <p:extLst>
      <p:ext uri="{BB962C8B-B14F-4D97-AF65-F5344CB8AC3E}">
        <p14:creationId xmlns:p14="http://schemas.microsoft.com/office/powerpoint/2010/main" val="31327304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954800-CAD7-4EB9-BA4F-51C60C75AC05}" type="datetimeFigureOut">
              <a:rPr lang="en-US" smtClean="0"/>
              <a:pPr/>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5B750-2269-4535-B502-7DB3B7EFCD3D}"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13730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954800-CAD7-4EB9-BA4F-51C60C75AC05}" type="datetimeFigureOut">
              <a:rPr lang="en-US" smtClean="0"/>
              <a:pPr/>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5B750-2269-4535-B502-7DB3B7EFCD3D}" type="slidenum">
              <a:rPr lang="en-US" smtClean="0"/>
              <a:pPr/>
              <a:t>‹#›</a:t>
            </a:fld>
            <a:endParaRPr lang="en-US"/>
          </a:p>
        </p:txBody>
      </p:sp>
    </p:spTree>
    <p:extLst>
      <p:ext uri="{BB962C8B-B14F-4D97-AF65-F5344CB8AC3E}">
        <p14:creationId xmlns:p14="http://schemas.microsoft.com/office/powerpoint/2010/main" val="189175541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954800-CAD7-4EB9-BA4F-51C60C75AC05}" type="datetimeFigureOut">
              <a:rPr lang="en-US" smtClean="0"/>
              <a:pPr/>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5B750-2269-4535-B502-7DB3B7EFCD3D}"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0313507"/>
      </p:ext>
    </p:extLst>
  </p:cSld>
  <p:clrMapOvr>
    <a:overrideClrMapping bg1="dk1" tx1="lt1" bg2="dk2" tx2="lt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954800-CAD7-4EB9-BA4F-51C60C75AC05}" type="datetimeFigureOut">
              <a:rPr lang="en-US" smtClean="0"/>
              <a:pPr/>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5B750-2269-4535-B502-7DB3B7EFCD3D}" type="slidenum">
              <a:rPr lang="en-US" smtClean="0"/>
              <a:pPr/>
              <a:t>‹#›</a:t>
            </a:fld>
            <a:endParaRPr lang="en-US"/>
          </a:p>
        </p:txBody>
      </p:sp>
    </p:spTree>
    <p:extLst>
      <p:ext uri="{BB962C8B-B14F-4D97-AF65-F5344CB8AC3E}">
        <p14:creationId xmlns:p14="http://schemas.microsoft.com/office/powerpoint/2010/main" val="3703484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0A6797-EF7D-45B3-98FF-A831F9EA9E96}"/>
              </a:ext>
            </a:extLst>
          </p:cNvPr>
          <p:cNvSpPr>
            <a:spLocks noGrp="1"/>
          </p:cNvSpPr>
          <p:nvPr>
            <p:ph type="title"/>
          </p:nvPr>
        </p:nvSpPr>
        <p:spPr>
          <a:xfrm>
            <a:off x="623888" y="1709817"/>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D782530A-78ED-4AAA-B979-7D7588CE9B15}"/>
              </a:ext>
            </a:extLst>
          </p:cNvPr>
          <p:cNvSpPr>
            <a:spLocks noGrp="1"/>
          </p:cNvSpPr>
          <p:nvPr>
            <p:ph type="body" idx="1"/>
          </p:nvPr>
        </p:nvSpPr>
        <p:spPr>
          <a:xfrm>
            <a:off x="623888" y="458954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8871A93-8A3C-47AB-A74A-EB0421D3F540}"/>
              </a:ext>
            </a:extLst>
          </p:cNvPr>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99984A2-3858-448B-B328-7A5E269F4C64}"/>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031758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954800-CAD7-4EB9-BA4F-51C60C75AC05}" type="datetimeFigureOut">
              <a:rPr lang="en-US" smtClean="0"/>
              <a:pPr/>
              <a:t>12/12/2024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55B750-2269-4535-B502-7DB3B7EFCD3D}"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2791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954800-CAD7-4EB9-BA4F-51C60C75AC05}" type="datetimeFigureOut">
              <a:rPr lang="en-US" smtClean="0"/>
              <a:pPr/>
              <a:t>12/12/2024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55B750-2269-4535-B502-7DB3B7EFCD3D}" type="slidenum">
              <a:rPr lang="en-US" smtClean="0"/>
              <a:pPr/>
              <a:t>‹#›</a:t>
            </a:fld>
            <a:endParaRPr lang="en-US"/>
          </a:p>
        </p:txBody>
      </p:sp>
    </p:spTree>
    <p:extLst>
      <p:ext uri="{BB962C8B-B14F-4D97-AF65-F5344CB8AC3E}">
        <p14:creationId xmlns:p14="http://schemas.microsoft.com/office/powerpoint/2010/main" val="284828491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954800-CAD7-4EB9-BA4F-51C60C75AC05}" type="datetimeFigureOut">
              <a:rPr lang="en-US" smtClean="0"/>
              <a:pPr/>
              <a:t>12/12/2024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55B750-2269-4535-B502-7DB3B7EFCD3D}" type="slidenum">
              <a:rPr lang="en-US" smtClean="0"/>
              <a:pPr/>
              <a:t>‹#›</a:t>
            </a:fld>
            <a:endParaRPr lang="en-US"/>
          </a:p>
        </p:txBody>
      </p:sp>
    </p:spTree>
    <p:extLst>
      <p:ext uri="{BB962C8B-B14F-4D97-AF65-F5344CB8AC3E}">
        <p14:creationId xmlns:p14="http://schemas.microsoft.com/office/powerpoint/2010/main" val="63172483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954800-CAD7-4EB9-BA4F-51C60C75AC05}" type="datetimeFigureOut">
              <a:rPr lang="en-US" smtClean="0"/>
              <a:pPr/>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5B750-2269-4535-B502-7DB3B7EFCD3D}"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466240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954800-CAD7-4EB9-BA4F-51C60C75AC05}" type="datetimeFigureOut">
              <a:rPr lang="en-US" smtClean="0"/>
              <a:pPr/>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5B750-2269-4535-B502-7DB3B7EFCD3D}" type="slidenum">
              <a:rPr lang="en-US" smtClean="0"/>
              <a:pPr/>
              <a:t>‹#›</a:t>
            </a:fld>
            <a:endParaRPr lang="en-US"/>
          </a:p>
        </p:txBody>
      </p:sp>
    </p:spTree>
    <p:extLst>
      <p:ext uri="{BB962C8B-B14F-4D97-AF65-F5344CB8AC3E}">
        <p14:creationId xmlns:p14="http://schemas.microsoft.com/office/powerpoint/2010/main" val="383460392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954800-CAD7-4EB9-BA4F-51C60C75AC05}" type="datetimeFigureOut">
              <a:rPr lang="en-US" smtClean="0"/>
              <a:pPr/>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5B750-2269-4535-B502-7DB3B7EFCD3D}" type="slidenum">
              <a:rPr lang="en-US" smtClean="0"/>
              <a:pPr/>
              <a:t>‹#›</a:t>
            </a:fld>
            <a:endParaRPr lang="en-US"/>
          </a:p>
        </p:txBody>
      </p:sp>
    </p:spTree>
    <p:extLst>
      <p:ext uri="{BB962C8B-B14F-4D97-AF65-F5344CB8AC3E}">
        <p14:creationId xmlns:p14="http://schemas.microsoft.com/office/powerpoint/2010/main" val="125432798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954800-CAD7-4EB9-BA4F-51C60C75AC05}" type="datetimeFigureOut">
              <a:rPr lang="en-US" smtClean="0"/>
              <a:pPr/>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5B750-2269-4535-B502-7DB3B7EFCD3D}" type="slidenum">
              <a:rPr lang="en-US" smtClean="0"/>
              <a:pPr/>
              <a:t>‹#›</a:t>
            </a:fld>
            <a:endParaRPr lang="en-US"/>
          </a:p>
        </p:txBody>
      </p:sp>
    </p:spTree>
    <p:extLst>
      <p:ext uri="{BB962C8B-B14F-4D97-AF65-F5344CB8AC3E}">
        <p14:creationId xmlns:p14="http://schemas.microsoft.com/office/powerpoint/2010/main" val="1706576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A30A8C-84AB-4878-AA87-414B4A75F6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791F110-8AB7-40AB-A741-03DC9C67097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841B40F-A6C7-475A-954D-02D10EF23E2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2541710-F4B4-4D3B-B991-DDFDCE01906A}"/>
              </a:ext>
            </a:extLst>
          </p:cNvPr>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283C612B-101B-41BD-89FE-3052E821F6B9}"/>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004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F6F982-2AE2-495B-AD4D-4ECFAE96416F}"/>
              </a:ext>
            </a:extLst>
          </p:cNvPr>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68006593-E1D0-4BAC-9259-6E00C15533F4}"/>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1413973-8275-482C-A208-FBBE7B533FF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C3E75EE-8490-4947-BFF6-919A1139D5D4}"/>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B83E8782-FF43-4EE3-831E-76DFEC149710}"/>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3547B219-AF15-4CFE-976F-8C32BC09709B}"/>
              </a:ext>
            </a:extLst>
          </p:cNvPr>
          <p:cNvSpPr>
            <a:spLocks noGrp="1"/>
          </p:cNvSpPr>
          <p:nvPr>
            <p:ph type="dt" sz="half" idx="10"/>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8F666A16-9D49-436F-A8A7-04D9268BAA48}"/>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867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341324-07B4-488E-B69C-5A5D64549B29}"/>
              </a:ext>
            </a:extLst>
          </p:cNvPr>
          <p:cNvSpPr>
            <a:spLocks noGrp="1"/>
          </p:cNvSpPr>
          <p:nvPr>
            <p:ph type="title"/>
          </p:nvPr>
        </p:nvSpPr>
        <p:spPr>
          <a:xfrm>
            <a:off x="386992" y="230450"/>
            <a:ext cx="7554517" cy="576000"/>
          </a:xfrm>
        </p:spPr>
        <p:txBody>
          <a:bodyPr lIns="0" tIns="0" rIns="0" bIns="0">
            <a:normAutofit/>
          </a:bodyPr>
          <a:lstStyle>
            <a:lvl1pPr>
              <a:defRPr sz="3600" b="1">
                <a:solidFill>
                  <a:schemeClr val="accent1"/>
                </a:solidFill>
              </a:defRPr>
            </a:lvl1pPr>
          </a:lstStyle>
          <a:p>
            <a:r>
              <a:rPr lang="en-US" dirty="0"/>
              <a:t>Click to edit Master title style</a:t>
            </a:r>
          </a:p>
        </p:txBody>
      </p:sp>
      <p:sp>
        <p:nvSpPr>
          <p:cNvPr id="16" name="Rectangle 15">
            <a:extLst>
              <a:ext uri="{FF2B5EF4-FFF2-40B4-BE49-F238E27FC236}">
                <a16:creationId xmlns="" xmlns:a16="http://schemas.microsoft.com/office/drawing/2014/main" id="{0E815D04-9E5E-4EFC-ADF4-A521A16540D5}"/>
              </a:ext>
            </a:extLst>
          </p:cNvPr>
          <p:cNvSpPr/>
          <p:nvPr/>
        </p:nvSpPr>
        <p:spPr>
          <a:xfrm>
            <a:off x="9015452" y="6686630"/>
            <a:ext cx="128587" cy="17144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8" name="Group 17">
            <a:extLst>
              <a:ext uri="{FF2B5EF4-FFF2-40B4-BE49-F238E27FC236}">
                <a16:creationId xmlns="" xmlns:a16="http://schemas.microsoft.com/office/drawing/2014/main" id="{BEB403DB-FF3E-407F-9929-3ADF7FD92BCB}"/>
              </a:ext>
            </a:extLst>
          </p:cNvPr>
          <p:cNvGrpSpPr/>
          <p:nvPr userDrawn="1"/>
        </p:nvGrpSpPr>
        <p:grpSpPr>
          <a:xfrm>
            <a:off x="386991" y="1139904"/>
            <a:ext cx="8370095" cy="45719"/>
            <a:chOff x="515937" y="977900"/>
            <a:chExt cx="11160126" cy="45719"/>
          </a:xfrm>
        </p:grpSpPr>
        <p:sp>
          <p:nvSpPr>
            <p:cNvPr id="19" name="Rectangle 18">
              <a:extLst>
                <a:ext uri="{FF2B5EF4-FFF2-40B4-BE49-F238E27FC236}">
                  <a16:creationId xmlns="" xmlns:a16="http://schemas.microsoft.com/office/drawing/2014/main" id="{C46B9868-E45A-45AC-934B-FE77B1B63071}"/>
                </a:ext>
              </a:extLst>
            </p:cNvPr>
            <p:cNvSpPr/>
            <p:nvPr/>
          </p:nvSpPr>
          <p:spPr>
            <a:xfrm>
              <a:off x="515937" y="977900"/>
              <a:ext cx="10072689" cy="45719"/>
            </a:xfrm>
            <a:prstGeom prst="rect">
              <a:avLst/>
            </a:prstGeom>
            <a:solidFill>
              <a:srgbClr val="204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a:extLst>
                <a:ext uri="{FF2B5EF4-FFF2-40B4-BE49-F238E27FC236}">
                  <a16:creationId xmlns="" xmlns:a16="http://schemas.microsoft.com/office/drawing/2014/main" id="{25C9069C-23DD-47B1-AD39-DD95BC940817}"/>
                </a:ext>
              </a:extLst>
            </p:cNvPr>
            <p:cNvSpPr/>
            <p:nvPr/>
          </p:nvSpPr>
          <p:spPr>
            <a:xfrm>
              <a:off x="10588626" y="977900"/>
              <a:ext cx="1087437" cy="4571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5" name="Slide Number Placeholder 4">
            <a:extLst>
              <a:ext uri="{FF2B5EF4-FFF2-40B4-BE49-F238E27FC236}">
                <a16:creationId xmlns="" xmlns:a16="http://schemas.microsoft.com/office/drawing/2014/main" id="{EA9B4E96-2AD5-4D7D-BBC9-08BCAE0AFB76}"/>
              </a:ext>
            </a:extLst>
          </p:cNvPr>
          <p:cNvSpPr>
            <a:spLocks noGrp="1"/>
          </p:cNvSpPr>
          <p:nvPr>
            <p:ph type="sldNum" sz="quarter" idx="12"/>
          </p:nvPr>
        </p:nvSpPr>
        <p:spPr>
          <a:xfrm>
            <a:off x="8866406" y="6487875"/>
            <a:ext cx="213300" cy="284400"/>
          </a:xfrm>
          <a:solidFill>
            <a:srgbClr val="204697"/>
          </a:solidFill>
        </p:spPr>
        <p:txBody>
          <a:bodyPr lIns="0" tIns="0" rIns="0" bIns="0"/>
          <a:lstStyle>
            <a:lvl1pPr algn="ctr">
              <a:defRPr sz="1000">
                <a:solidFill>
                  <a:schemeClr val="bg1"/>
                </a:solidFill>
              </a:defRPr>
            </a:lvl1pPr>
          </a:lstStyle>
          <a:p>
            <a:fld id="{9E2AE864-E489-43DB-B6AB-F038BFA8BD50}" type="slidenum">
              <a:rPr lang="en-US" smtClean="0">
                <a:solidFill>
                  <a:prstClr val="white"/>
                </a:solidFill>
              </a:rPr>
              <a:pPr/>
              <a:t>‹#›</a:t>
            </a:fld>
            <a:endParaRPr lang="en-US" dirty="0">
              <a:solidFill>
                <a:prstClr val="white"/>
              </a:solidFill>
            </a:endParaRPr>
          </a:p>
        </p:txBody>
      </p:sp>
      <p:pic>
        <p:nvPicPr>
          <p:cNvPr id="10" name="Picture 9" descr="Logo&#10;&#10;Description automatically generated">
            <a:extLst>
              <a:ext uri="{FF2B5EF4-FFF2-40B4-BE49-F238E27FC236}">
                <a16:creationId xmlns="" xmlns:a16="http://schemas.microsoft.com/office/drawing/2014/main" id="{557C0DB2-BF01-4B60-B3DC-252905AE9C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020" t="25976" r="28062" b="26123"/>
          <a:stretch/>
        </p:blipFill>
        <p:spPr>
          <a:xfrm>
            <a:off x="7938307" y="267725"/>
            <a:ext cx="847985" cy="816184"/>
          </a:xfrm>
          <a:prstGeom prst="rect">
            <a:avLst/>
          </a:prstGeom>
        </p:spPr>
      </p:pic>
    </p:spTree>
    <p:extLst>
      <p:ext uri="{BB962C8B-B14F-4D97-AF65-F5344CB8AC3E}">
        <p14:creationId xmlns:p14="http://schemas.microsoft.com/office/powerpoint/2010/main" val="1745193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184D2AC-7A36-4EED-B0CF-9038A8F3937E}"/>
              </a:ext>
            </a:extLst>
          </p:cNvPr>
          <p:cNvSpPr>
            <a:spLocks noGrp="1"/>
          </p:cNvSpPr>
          <p:nvPr>
            <p:ph type="dt" sz="half" idx="10"/>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2203B3A1-BB4F-4800-9980-BE73B34CA253}"/>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0804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B455C7-282E-4F3B-8666-17FBAE1A5B52}"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14FB4-DE43-4E1C-991B-157DA63C98E0}" type="slidenum">
              <a:rPr lang="en-US" smtClean="0"/>
              <a:t>‹#›</a:t>
            </a:fld>
            <a:endParaRPr lang="en-US"/>
          </a:p>
        </p:txBody>
      </p:sp>
    </p:spTree>
    <p:extLst>
      <p:ext uri="{BB962C8B-B14F-4D97-AF65-F5344CB8AC3E}">
        <p14:creationId xmlns:p14="http://schemas.microsoft.com/office/powerpoint/2010/main" val="2960290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277E3B-39E1-4D3E-9593-E7F81912C4C9}"/>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3C74CCB5-8B66-4140-AB05-E0631720E00F}"/>
              </a:ext>
            </a:extLst>
          </p:cNvPr>
          <p:cNvSpPr>
            <a:spLocks noGrp="1"/>
          </p:cNvSpPr>
          <p:nvPr>
            <p:ph idx="1"/>
          </p:nvPr>
        </p:nvSpPr>
        <p:spPr>
          <a:xfrm>
            <a:off x="3887391" y="98750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A9AF1F8-B000-460E-9095-E221E3AA6008}"/>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53C4B8F-3235-4A95-8982-1CD597709AE6}"/>
              </a:ext>
            </a:extLst>
          </p:cNvPr>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44B975F6-46A8-4C82-A825-B3349C552B21}"/>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957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E29A14-CC27-4587-8FA8-50C6C7D8B939}"/>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97C947C3-64CC-429F-9558-A2549F4473EE}"/>
              </a:ext>
            </a:extLst>
          </p:cNvPr>
          <p:cNvSpPr>
            <a:spLocks noGrp="1"/>
          </p:cNvSpPr>
          <p:nvPr>
            <p:ph type="pic" idx="1"/>
          </p:nvPr>
        </p:nvSpPr>
        <p:spPr>
          <a:xfrm>
            <a:off x="3887391" y="98750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AE4C2FA-59D3-4DEC-8AB9-B13840E220E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6891D0F-7E96-4142-8D39-6D32C75EAF25}"/>
              </a:ext>
            </a:extLst>
          </p:cNvPr>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35DB91-D84E-4458-A51C-7076745D1C93}"/>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4898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D8DCE3-6E63-4F08-842D-C558A850E6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9C249CD-FFEE-4850-AEDE-28C36AB714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2E808A3-61FA-414B-8936-EF9E3DE6F254}"/>
              </a:ext>
            </a:extLst>
          </p:cNvPr>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FF5774E-6C90-4442-9A93-DE418D6BC84F}"/>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2920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7208E4E-101E-4BB6-9A72-1E52577D8AC3}"/>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5B1BF6EF-9CCA-4069-BFED-1600B93A6035}"/>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DA22BFB-10D6-4A97-B6E4-47B3C7345756}"/>
              </a:ext>
            </a:extLst>
          </p:cNvPr>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745C213-254D-4628-AA5D-C3414809F056}"/>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23029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97231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2922140409"/>
              </p:ext>
            </p:extLst>
          </p:nvPr>
        </p:nvGraphicFramePr>
        <p:xfrm>
          <a:off x="1502" y="1680"/>
          <a:ext cx="1465" cy="1587"/>
        </p:xfrm>
        <a:graphic>
          <a:graphicData uri="http://schemas.openxmlformats.org/presentationml/2006/ole">
            <mc:AlternateContent xmlns:mc="http://schemas.openxmlformats.org/markup-compatibility/2006">
              <mc:Choice xmlns:v="urn:schemas-microsoft-com:vml" Requires="v">
                <p:oleObj spid="_x0000_s617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02" y="1680"/>
                        <a:ext cx="1465" cy="1587"/>
                      </a:xfrm>
                      <a:prstGeom prst="rect">
                        <a:avLst/>
                      </a:prstGeom>
                    </p:spPr>
                  </p:pic>
                </p:oleObj>
              </mc:Fallback>
            </mc:AlternateContent>
          </a:graphicData>
        </a:graphic>
      </p:graphicFrame>
      <p:sp>
        <p:nvSpPr>
          <p:cNvPr id="10" name="Text Placeholder 11"/>
          <p:cNvSpPr>
            <a:spLocks noGrp="1"/>
          </p:cNvSpPr>
          <p:nvPr>
            <p:ph type="body" sz="quarter" idx="14" hasCustomPrompt="1"/>
          </p:nvPr>
        </p:nvSpPr>
        <p:spPr>
          <a:xfrm>
            <a:off x="351732" y="256032"/>
            <a:ext cx="7554517" cy="822960"/>
          </a:xfrm>
          <a:prstGeom prst="rect">
            <a:avLst/>
          </a:prstGeom>
        </p:spPr>
        <p:txBody>
          <a:bodyPr lIns="0" tIns="0" rIns="0" bIns="0" anchor="ctr"/>
          <a:lstStyle>
            <a:lvl1pPr marL="0" indent="0">
              <a:buNone/>
              <a:defRPr lang="en-US" sz="2400" b="1" baseline="0" dirty="0" smtClean="0"/>
            </a:lvl1pPr>
          </a:lstStyle>
          <a:p>
            <a:pPr marL="0" marR="0" lvl="0" indent="0" defTabSz="911043" fontAlgn="base">
              <a:lnSpc>
                <a:spcPct val="100000"/>
              </a:lnSpc>
              <a:spcBef>
                <a:spcPts val="0"/>
              </a:spcBef>
              <a:spcAft>
                <a:spcPct val="0"/>
              </a:spcAft>
              <a:buClrTx/>
              <a:buSzTx/>
              <a:tabLst/>
            </a:pPr>
            <a:r>
              <a:rPr lang="en-US"/>
              <a:t>Click to write the slide header which should be 24 font size and no more than two lines</a:t>
            </a:r>
          </a:p>
        </p:txBody>
      </p:sp>
      <p:grpSp>
        <p:nvGrpSpPr>
          <p:cNvPr id="4" name="Group 3">
            <a:extLst>
              <a:ext uri="{FF2B5EF4-FFF2-40B4-BE49-F238E27FC236}">
                <a16:creationId xmlns="" xmlns:a16="http://schemas.microsoft.com/office/drawing/2014/main" id="{4DC483C9-F12A-4BA2-9626-5B2BD722B8D9}"/>
              </a:ext>
            </a:extLst>
          </p:cNvPr>
          <p:cNvGrpSpPr/>
          <p:nvPr userDrawn="1"/>
        </p:nvGrpSpPr>
        <p:grpSpPr>
          <a:xfrm>
            <a:off x="386991" y="1139904"/>
            <a:ext cx="8370095" cy="45719"/>
            <a:chOff x="515937" y="977900"/>
            <a:chExt cx="11160126" cy="45719"/>
          </a:xfrm>
        </p:grpSpPr>
        <p:sp>
          <p:nvSpPr>
            <p:cNvPr id="5" name="Rectangle 4">
              <a:extLst>
                <a:ext uri="{FF2B5EF4-FFF2-40B4-BE49-F238E27FC236}">
                  <a16:creationId xmlns="" xmlns:a16="http://schemas.microsoft.com/office/drawing/2014/main" id="{F64AD9E4-D25A-4D84-94DF-074EB1A4FD2E}"/>
                </a:ext>
              </a:extLst>
            </p:cNvPr>
            <p:cNvSpPr/>
            <p:nvPr/>
          </p:nvSpPr>
          <p:spPr>
            <a:xfrm>
              <a:off x="515937" y="977900"/>
              <a:ext cx="10072689" cy="45719"/>
            </a:xfrm>
            <a:prstGeom prst="rect">
              <a:avLst/>
            </a:prstGeom>
            <a:solidFill>
              <a:srgbClr val="204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a:extLst>
                <a:ext uri="{FF2B5EF4-FFF2-40B4-BE49-F238E27FC236}">
                  <a16:creationId xmlns="" xmlns:a16="http://schemas.microsoft.com/office/drawing/2014/main" id="{16988417-53D9-4A61-8EBD-86B6EE7B8DFA}"/>
                </a:ext>
              </a:extLst>
            </p:cNvPr>
            <p:cNvSpPr/>
            <p:nvPr/>
          </p:nvSpPr>
          <p:spPr>
            <a:xfrm>
              <a:off x="10588626" y="977900"/>
              <a:ext cx="1087437" cy="4571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7" name="Picture 6" descr="Logo&#10;&#10;Description automatically generated">
            <a:extLst>
              <a:ext uri="{FF2B5EF4-FFF2-40B4-BE49-F238E27FC236}">
                <a16:creationId xmlns="" xmlns:a16="http://schemas.microsoft.com/office/drawing/2014/main" id="{9861AE70-5AE4-4953-AD2B-B186DEA9726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5020" t="25976" r="28062" b="26123"/>
          <a:stretch/>
        </p:blipFill>
        <p:spPr>
          <a:xfrm>
            <a:off x="7938307" y="267725"/>
            <a:ext cx="847985" cy="816184"/>
          </a:xfrm>
          <a:prstGeom prst="rect">
            <a:avLst/>
          </a:prstGeom>
        </p:spPr>
      </p:pic>
    </p:spTree>
    <p:extLst>
      <p:ext uri="{BB962C8B-B14F-4D97-AF65-F5344CB8AC3E}">
        <p14:creationId xmlns:p14="http://schemas.microsoft.com/office/powerpoint/2010/main" val="349469100"/>
      </p:ext>
    </p:extLst>
  </p:cSld>
  <p:clrMapOvr>
    <a:masterClrMapping/>
  </p:clrMapOvr>
  <p:extLst mod="1">
    <p:ext uri="{DCECCB84-F9BA-43D5-87BE-67443E8EF086}">
      <p15:sldGuideLst xmlns="" xmlns:p15="http://schemas.microsoft.com/office/powerpoint/2012/main">
        <p15:guide id="1" orient="horz" pos="816">
          <p15:clr>
            <a:srgbClr val="FBAE40"/>
          </p15:clr>
        </p15:guide>
        <p15:guide id="2" pos="240">
          <p15:clr>
            <a:srgbClr val="FBAE40"/>
          </p15:clr>
        </p15:guide>
        <p15:guide id="3" pos="600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0D63BACB-C638-4939-8D10-D9A70247E6A0}"/>
              </a:ext>
            </a:extLst>
          </p:cNvPr>
          <p:cNvSpPr/>
          <p:nvPr userDrawn="1"/>
        </p:nvSpPr>
        <p:spPr>
          <a:xfrm>
            <a:off x="2179777" y="0"/>
            <a:ext cx="696425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 xmlns:a16="http://schemas.microsoft.com/office/drawing/2014/main" id="{1609FF82-DFBC-4739-85BC-0DA85F4402A6}"/>
              </a:ext>
            </a:extLst>
          </p:cNvPr>
          <p:cNvSpPr/>
          <p:nvPr userDrawn="1"/>
        </p:nvSpPr>
        <p:spPr>
          <a:xfrm>
            <a:off x="37" y="0"/>
            <a:ext cx="212271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2" name="Group 11">
            <a:extLst>
              <a:ext uri="{FF2B5EF4-FFF2-40B4-BE49-F238E27FC236}">
                <a16:creationId xmlns="" xmlns:a16="http://schemas.microsoft.com/office/drawing/2014/main" id="{ED841058-A2B0-472B-9863-B75DEA333600}"/>
              </a:ext>
            </a:extLst>
          </p:cNvPr>
          <p:cNvGrpSpPr/>
          <p:nvPr userDrawn="1"/>
        </p:nvGrpSpPr>
        <p:grpSpPr>
          <a:xfrm>
            <a:off x="555772" y="3679972"/>
            <a:ext cx="1011245" cy="1348124"/>
            <a:chOff x="905796" y="3679972"/>
            <a:chExt cx="1348326" cy="1348124"/>
          </a:xfrm>
        </p:grpSpPr>
        <p:sp>
          <p:nvSpPr>
            <p:cNvPr id="13" name="Oval 12">
              <a:extLst>
                <a:ext uri="{FF2B5EF4-FFF2-40B4-BE49-F238E27FC236}">
                  <a16:creationId xmlns="" xmlns:a16="http://schemas.microsoft.com/office/drawing/2014/main" id="{3DD3AE84-7862-4A01-B247-721C41CDC5F0}"/>
                </a:ext>
              </a:extLst>
            </p:cNvPr>
            <p:cNvSpPr/>
            <p:nvPr/>
          </p:nvSpPr>
          <p:spPr>
            <a:xfrm>
              <a:off x="950118" y="3724092"/>
              <a:ext cx="1304004" cy="130400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a:extLst>
                <a:ext uri="{FF2B5EF4-FFF2-40B4-BE49-F238E27FC236}">
                  <a16:creationId xmlns="" xmlns:a16="http://schemas.microsoft.com/office/drawing/2014/main" id="{92AF2955-3289-410A-84C3-8D8E1FF1644F}"/>
                </a:ext>
              </a:extLst>
            </p:cNvPr>
            <p:cNvSpPr/>
            <p:nvPr/>
          </p:nvSpPr>
          <p:spPr>
            <a:xfrm>
              <a:off x="905796" y="3679972"/>
              <a:ext cx="1304004" cy="1304004"/>
            </a:xfrm>
            <a:prstGeom prst="ellipse">
              <a:avLst/>
            </a:prstGeom>
            <a:pattFill prst="ltUpDiag">
              <a:fgClr>
                <a:schemeClr val="accent4"/>
              </a:fgClr>
              <a:bgClr>
                <a:srgbClr val="121B74"/>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a:extLst>
                <a:ext uri="{FF2B5EF4-FFF2-40B4-BE49-F238E27FC236}">
                  <a16:creationId xmlns="" xmlns:a16="http://schemas.microsoft.com/office/drawing/2014/main" id="{D3A45AEB-468F-4D17-83AF-6C69D5619E11}"/>
                </a:ext>
              </a:extLst>
            </p:cNvPr>
            <p:cNvSpPr/>
            <p:nvPr/>
          </p:nvSpPr>
          <p:spPr>
            <a:xfrm>
              <a:off x="1046030" y="3820206"/>
              <a:ext cx="1023537" cy="10235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Freeform 5">
              <a:extLst>
                <a:ext uri="{FF2B5EF4-FFF2-40B4-BE49-F238E27FC236}">
                  <a16:creationId xmlns="" xmlns:a16="http://schemas.microsoft.com/office/drawing/2014/main" id="{A53763AF-AC46-41B3-A318-EB389CA8E1D3}"/>
                </a:ext>
              </a:extLst>
            </p:cNvPr>
            <p:cNvSpPr>
              <a:spLocks/>
            </p:cNvSpPr>
            <p:nvPr/>
          </p:nvSpPr>
          <p:spPr bwMode="auto">
            <a:xfrm>
              <a:off x="1304922" y="4090162"/>
              <a:ext cx="471224" cy="483624"/>
            </a:xfrm>
            <a:custGeom>
              <a:avLst/>
              <a:gdLst>
                <a:gd name="T0" fmla="*/ 84 w 96"/>
                <a:gd name="T1" fmla="*/ 0 h 96"/>
                <a:gd name="T2" fmla="*/ 72 w 96"/>
                <a:gd name="T3" fmla="*/ 12 h 96"/>
                <a:gd name="T4" fmla="*/ 78 w 96"/>
                <a:gd name="T5" fmla="*/ 22 h 96"/>
                <a:gd name="T6" fmla="*/ 68 w 96"/>
                <a:gd name="T7" fmla="*/ 50 h 96"/>
                <a:gd name="T8" fmla="*/ 66 w 96"/>
                <a:gd name="T9" fmla="*/ 50 h 96"/>
                <a:gd name="T10" fmla="*/ 58 w 96"/>
                <a:gd name="T11" fmla="*/ 53 h 96"/>
                <a:gd name="T12" fmla="*/ 48 w 96"/>
                <a:gd name="T13" fmla="*/ 44 h 96"/>
                <a:gd name="T14" fmla="*/ 50 w 96"/>
                <a:gd name="T15" fmla="*/ 38 h 96"/>
                <a:gd name="T16" fmla="*/ 38 w 96"/>
                <a:gd name="T17" fmla="*/ 26 h 96"/>
                <a:gd name="T18" fmla="*/ 26 w 96"/>
                <a:gd name="T19" fmla="*/ 38 h 96"/>
                <a:gd name="T20" fmla="*/ 30 w 96"/>
                <a:gd name="T21" fmla="*/ 47 h 96"/>
                <a:gd name="T22" fmla="*/ 16 w 96"/>
                <a:gd name="T23" fmla="*/ 73 h 96"/>
                <a:gd name="T24" fmla="*/ 12 w 96"/>
                <a:gd name="T25" fmla="*/ 72 h 96"/>
                <a:gd name="T26" fmla="*/ 0 w 96"/>
                <a:gd name="T27" fmla="*/ 84 h 96"/>
                <a:gd name="T28" fmla="*/ 12 w 96"/>
                <a:gd name="T29" fmla="*/ 96 h 96"/>
                <a:gd name="T30" fmla="*/ 24 w 96"/>
                <a:gd name="T31" fmla="*/ 84 h 96"/>
                <a:gd name="T32" fmla="*/ 20 w 96"/>
                <a:gd name="T33" fmla="*/ 75 h 96"/>
                <a:gd name="T34" fmla="*/ 34 w 96"/>
                <a:gd name="T35" fmla="*/ 49 h 96"/>
                <a:gd name="T36" fmla="*/ 38 w 96"/>
                <a:gd name="T37" fmla="*/ 50 h 96"/>
                <a:gd name="T38" fmla="*/ 46 w 96"/>
                <a:gd name="T39" fmla="*/ 47 h 96"/>
                <a:gd name="T40" fmla="*/ 56 w 96"/>
                <a:gd name="T41" fmla="*/ 56 h 96"/>
                <a:gd name="T42" fmla="*/ 54 w 96"/>
                <a:gd name="T43" fmla="*/ 62 h 96"/>
                <a:gd name="T44" fmla="*/ 66 w 96"/>
                <a:gd name="T45" fmla="*/ 74 h 96"/>
                <a:gd name="T46" fmla="*/ 78 w 96"/>
                <a:gd name="T47" fmla="*/ 62 h 96"/>
                <a:gd name="T48" fmla="*/ 72 w 96"/>
                <a:gd name="T49" fmla="*/ 52 h 96"/>
                <a:gd name="T50" fmla="*/ 82 w 96"/>
                <a:gd name="T51" fmla="*/ 24 h 96"/>
                <a:gd name="T52" fmla="*/ 84 w 96"/>
                <a:gd name="T53" fmla="*/ 24 h 96"/>
                <a:gd name="T54" fmla="*/ 96 w 96"/>
                <a:gd name="T55" fmla="*/ 12 h 96"/>
                <a:gd name="T56" fmla="*/ 84 w 96"/>
                <a:gd name="T5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96">
                  <a:moveTo>
                    <a:pt x="84" y="0"/>
                  </a:moveTo>
                  <a:cubicBezTo>
                    <a:pt x="77" y="0"/>
                    <a:pt x="72" y="5"/>
                    <a:pt x="72" y="12"/>
                  </a:cubicBezTo>
                  <a:cubicBezTo>
                    <a:pt x="72" y="16"/>
                    <a:pt x="74" y="20"/>
                    <a:pt x="78" y="22"/>
                  </a:cubicBezTo>
                  <a:cubicBezTo>
                    <a:pt x="68" y="50"/>
                    <a:pt x="68" y="50"/>
                    <a:pt x="68" y="50"/>
                  </a:cubicBezTo>
                  <a:cubicBezTo>
                    <a:pt x="67" y="50"/>
                    <a:pt x="67" y="50"/>
                    <a:pt x="66" y="50"/>
                  </a:cubicBezTo>
                  <a:cubicBezTo>
                    <a:pt x="63" y="50"/>
                    <a:pt x="60" y="51"/>
                    <a:pt x="58" y="53"/>
                  </a:cubicBezTo>
                  <a:cubicBezTo>
                    <a:pt x="48" y="44"/>
                    <a:pt x="48" y="44"/>
                    <a:pt x="48" y="44"/>
                  </a:cubicBezTo>
                  <a:cubicBezTo>
                    <a:pt x="49" y="42"/>
                    <a:pt x="50" y="40"/>
                    <a:pt x="50" y="38"/>
                  </a:cubicBezTo>
                  <a:cubicBezTo>
                    <a:pt x="50" y="31"/>
                    <a:pt x="45" y="26"/>
                    <a:pt x="38" y="26"/>
                  </a:cubicBezTo>
                  <a:cubicBezTo>
                    <a:pt x="31" y="26"/>
                    <a:pt x="26" y="31"/>
                    <a:pt x="26" y="38"/>
                  </a:cubicBezTo>
                  <a:cubicBezTo>
                    <a:pt x="26" y="42"/>
                    <a:pt x="28" y="45"/>
                    <a:pt x="30" y="47"/>
                  </a:cubicBezTo>
                  <a:cubicBezTo>
                    <a:pt x="16" y="73"/>
                    <a:pt x="16" y="73"/>
                    <a:pt x="16" y="73"/>
                  </a:cubicBezTo>
                  <a:cubicBezTo>
                    <a:pt x="15" y="72"/>
                    <a:pt x="13" y="72"/>
                    <a:pt x="12" y="72"/>
                  </a:cubicBezTo>
                  <a:cubicBezTo>
                    <a:pt x="5" y="72"/>
                    <a:pt x="0" y="77"/>
                    <a:pt x="0" y="84"/>
                  </a:cubicBezTo>
                  <a:cubicBezTo>
                    <a:pt x="0" y="91"/>
                    <a:pt x="5" y="96"/>
                    <a:pt x="12" y="96"/>
                  </a:cubicBezTo>
                  <a:cubicBezTo>
                    <a:pt x="19" y="96"/>
                    <a:pt x="24" y="91"/>
                    <a:pt x="24" y="84"/>
                  </a:cubicBezTo>
                  <a:cubicBezTo>
                    <a:pt x="24" y="80"/>
                    <a:pt x="22" y="77"/>
                    <a:pt x="20" y="75"/>
                  </a:cubicBezTo>
                  <a:cubicBezTo>
                    <a:pt x="34" y="49"/>
                    <a:pt x="34" y="49"/>
                    <a:pt x="34" y="49"/>
                  </a:cubicBezTo>
                  <a:cubicBezTo>
                    <a:pt x="35" y="50"/>
                    <a:pt x="37" y="50"/>
                    <a:pt x="38" y="50"/>
                  </a:cubicBezTo>
                  <a:cubicBezTo>
                    <a:pt x="41" y="50"/>
                    <a:pt x="44" y="49"/>
                    <a:pt x="46" y="47"/>
                  </a:cubicBezTo>
                  <a:cubicBezTo>
                    <a:pt x="56" y="56"/>
                    <a:pt x="56" y="56"/>
                    <a:pt x="56" y="56"/>
                  </a:cubicBezTo>
                  <a:cubicBezTo>
                    <a:pt x="55" y="58"/>
                    <a:pt x="54" y="60"/>
                    <a:pt x="54" y="62"/>
                  </a:cubicBezTo>
                  <a:cubicBezTo>
                    <a:pt x="54" y="69"/>
                    <a:pt x="59" y="74"/>
                    <a:pt x="66" y="74"/>
                  </a:cubicBezTo>
                  <a:cubicBezTo>
                    <a:pt x="73" y="74"/>
                    <a:pt x="78" y="69"/>
                    <a:pt x="78" y="62"/>
                  </a:cubicBezTo>
                  <a:cubicBezTo>
                    <a:pt x="78" y="58"/>
                    <a:pt x="76" y="54"/>
                    <a:pt x="72" y="52"/>
                  </a:cubicBezTo>
                  <a:cubicBezTo>
                    <a:pt x="82" y="24"/>
                    <a:pt x="82" y="24"/>
                    <a:pt x="82" y="24"/>
                  </a:cubicBezTo>
                  <a:cubicBezTo>
                    <a:pt x="83" y="24"/>
                    <a:pt x="83" y="24"/>
                    <a:pt x="84" y="24"/>
                  </a:cubicBezTo>
                  <a:cubicBezTo>
                    <a:pt x="91" y="24"/>
                    <a:pt x="96" y="19"/>
                    <a:pt x="96" y="12"/>
                  </a:cubicBezTo>
                  <a:cubicBezTo>
                    <a:pt x="96" y="5"/>
                    <a:pt x="91" y="0"/>
                    <a:pt x="84"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grpSp>
        <p:nvGrpSpPr>
          <p:cNvPr id="17" name="Group 16">
            <a:extLst>
              <a:ext uri="{FF2B5EF4-FFF2-40B4-BE49-F238E27FC236}">
                <a16:creationId xmlns="" xmlns:a16="http://schemas.microsoft.com/office/drawing/2014/main" id="{6646BDEF-7EA2-422E-B68C-C3FEAB99321D}"/>
              </a:ext>
            </a:extLst>
          </p:cNvPr>
          <p:cNvGrpSpPr/>
          <p:nvPr userDrawn="1"/>
        </p:nvGrpSpPr>
        <p:grpSpPr>
          <a:xfrm>
            <a:off x="8863607" y="6486598"/>
            <a:ext cx="280392" cy="371475"/>
            <a:chOff x="11818143" y="6486525"/>
            <a:chExt cx="373856" cy="371475"/>
          </a:xfrm>
        </p:grpSpPr>
        <p:sp>
          <p:nvSpPr>
            <p:cNvPr id="18" name="Rectangle 17">
              <a:extLst>
                <a:ext uri="{FF2B5EF4-FFF2-40B4-BE49-F238E27FC236}">
                  <a16:creationId xmlns="" xmlns:a16="http://schemas.microsoft.com/office/drawing/2014/main" id="{398E66B6-AF1C-4F37-8CBF-7365781A8EF6}"/>
                </a:ext>
              </a:extLst>
            </p:cNvPr>
            <p:cNvSpPr/>
            <p:nvPr/>
          </p:nvSpPr>
          <p:spPr>
            <a:xfrm>
              <a:off x="12020550" y="6686551"/>
              <a:ext cx="171449" cy="171449"/>
            </a:xfrm>
            <a:prstGeom prst="rect">
              <a:avLst/>
            </a:prstGeom>
            <a:pattFill prst="ltUpDiag">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a:extLst>
                <a:ext uri="{FF2B5EF4-FFF2-40B4-BE49-F238E27FC236}">
                  <a16:creationId xmlns="" xmlns:a16="http://schemas.microsoft.com/office/drawing/2014/main" id="{EB22AC1E-7D28-43F0-8C7F-6304423BAFFA}"/>
                </a:ext>
              </a:extLst>
            </p:cNvPr>
            <p:cNvSpPr/>
            <p:nvPr/>
          </p:nvSpPr>
          <p:spPr>
            <a:xfrm>
              <a:off x="11818143" y="6486525"/>
              <a:ext cx="285750" cy="285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Rectangle 19">
            <a:extLst>
              <a:ext uri="{FF2B5EF4-FFF2-40B4-BE49-F238E27FC236}">
                <a16:creationId xmlns="" xmlns:a16="http://schemas.microsoft.com/office/drawing/2014/main" id="{F27362ED-D419-426D-9571-37222E44E8BB}"/>
              </a:ext>
            </a:extLst>
          </p:cNvPr>
          <p:cNvSpPr/>
          <p:nvPr userDrawn="1"/>
        </p:nvSpPr>
        <p:spPr>
          <a:xfrm>
            <a:off x="2099951" y="0"/>
            <a:ext cx="79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a:extLst>
              <a:ext uri="{FF2B5EF4-FFF2-40B4-BE49-F238E27FC236}">
                <a16:creationId xmlns="" xmlns:a16="http://schemas.microsoft.com/office/drawing/2014/main" id="{6F1E15C1-E837-4183-8741-AE916A057B5A}"/>
              </a:ext>
            </a:extLst>
          </p:cNvPr>
          <p:cNvSpPr/>
          <p:nvPr userDrawn="1"/>
        </p:nvSpPr>
        <p:spPr>
          <a:xfrm>
            <a:off x="2099950" y="4148138"/>
            <a:ext cx="302064" cy="3724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 xmlns:a16="http://schemas.microsoft.com/office/drawing/2014/main" id="{B5B9D4E4-060B-452E-8462-AA22A9B0BAF1}"/>
              </a:ext>
            </a:extLst>
          </p:cNvPr>
          <p:cNvSpPr>
            <a:spLocks noGrp="1"/>
          </p:cNvSpPr>
          <p:nvPr>
            <p:ph type="ctrTitle"/>
          </p:nvPr>
        </p:nvSpPr>
        <p:spPr>
          <a:xfrm>
            <a:off x="2735475" y="2320736"/>
            <a:ext cx="6021000" cy="2387600"/>
          </a:xfrm>
        </p:spPr>
        <p:txBody>
          <a:bodyPr lIns="0" tIns="0" rIns="0" bIns="0" anchor="b">
            <a:normAutofit/>
          </a:bodyPr>
          <a:lstStyle>
            <a:lvl1pPr algn="l">
              <a:defRPr sz="5400" b="1">
                <a:solidFill>
                  <a:schemeClr val="accent1"/>
                </a:solidFill>
              </a:defRPr>
            </a:lvl1pPr>
          </a:lstStyle>
          <a:p>
            <a:r>
              <a:rPr lang="en-US" dirty="0"/>
              <a:t>Click to edit Master title style</a:t>
            </a:r>
          </a:p>
        </p:txBody>
      </p:sp>
      <p:sp>
        <p:nvSpPr>
          <p:cNvPr id="3" name="Subtitle 2">
            <a:extLst>
              <a:ext uri="{FF2B5EF4-FFF2-40B4-BE49-F238E27FC236}">
                <a16:creationId xmlns="" xmlns:a16="http://schemas.microsoft.com/office/drawing/2014/main" id="{628639D0-4BCD-4A04-B851-6BA3FC2E10D6}"/>
              </a:ext>
            </a:extLst>
          </p:cNvPr>
          <p:cNvSpPr>
            <a:spLocks noGrp="1"/>
          </p:cNvSpPr>
          <p:nvPr>
            <p:ph type="subTitle" idx="1"/>
          </p:nvPr>
        </p:nvSpPr>
        <p:spPr>
          <a:xfrm>
            <a:off x="2735475" y="4815397"/>
            <a:ext cx="6021000" cy="494275"/>
          </a:xfrm>
        </p:spPr>
        <p:txBody>
          <a:bodyPr lIns="0" tIns="0" rIns="0" bIns="0" anchor="ctr">
            <a:normAutofit/>
          </a:bodyPr>
          <a:lstStyle>
            <a:lvl1pPr marL="0" indent="0" algn="l">
              <a:buNone/>
              <a:defRPr sz="2800" b="1">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4" name="Text Placeholder 23">
            <a:extLst>
              <a:ext uri="{FF2B5EF4-FFF2-40B4-BE49-F238E27FC236}">
                <a16:creationId xmlns="" xmlns:a16="http://schemas.microsoft.com/office/drawing/2014/main" id="{3DC13951-9FAD-48A8-84BF-8FDB2E5AD71A}"/>
              </a:ext>
            </a:extLst>
          </p:cNvPr>
          <p:cNvSpPr>
            <a:spLocks noGrp="1"/>
          </p:cNvSpPr>
          <p:nvPr>
            <p:ph type="body" sz="quarter" idx="13"/>
          </p:nvPr>
        </p:nvSpPr>
        <p:spPr>
          <a:xfrm>
            <a:off x="2745950" y="5416661"/>
            <a:ext cx="6021000" cy="762961"/>
          </a:xfrm>
        </p:spPr>
        <p:txBody>
          <a:bodyPr lIns="0" tIns="0" rIns="0" bIns="0">
            <a:normAutofit/>
          </a:bodyPr>
          <a:lstStyle>
            <a:lvl1pPr marL="0" indent="0">
              <a:buNone/>
              <a:defRPr sz="2000">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4727457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E6598452-E02D-42EA-B85E-96473B342275}"/>
              </a:ext>
            </a:extLst>
          </p:cNvPr>
          <p:cNvSpPr/>
          <p:nvPr userDrawn="1"/>
        </p:nvSpPr>
        <p:spPr>
          <a:xfrm>
            <a:off x="2179777" y="0"/>
            <a:ext cx="696425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5" name="Group 24">
            <a:extLst>
              <a:ext uri="{FF2B5EF4-FFF2-40B4-BE49-F238E27FC236}">
                <a16:creationId xmlns="" xmlns:a16="http://schemas.microsoft.com/office/drawing/2014/main" id="{3541CB86-ABCD-4922-BF8C-00E668299FB7}"/>
              </a:ext>
            </a:extLst>
          </p:cNvPr>
          <p:cNvGrpSpPr/>
          <p:nvPr userDrawn="1"/>
        </p:nvGrpSpPr>
        <p:grpSpPr>
          <a:xfrm>
            <a:off x="3" y="0"/>
            <a:ext cx="7929562" cy="6858000"/>
            <a:chOff x="1" y="0"/>
            <a:chExt cx="2906319" cy="6858000"/>
          </a:xfrm>
          <a:solidFill>
            <a:srgbClr val="2133D9"/>
          </a:solidFill>
        </p:grpSpPr>
        <p:sp>
          <p:nvSpPr>
            <p:cNvPr id="26" name="Rectangle 25">
              <a:extLst>
                <a:ext uri="{FF2B5EF4-FFF2-40B4-BE49-F238E27FC236}">
                  <a16:creationId xmlns="" xmlns:a16="http://schemas.microsoft.com/office/drawing/2014/main" id="{92C6CC63-98A9-499D-BDB7-A66878683260}"/>
                </a:ext>
              </a:extLst>
            </p:cNvPr>
            <p:cNvSpPr/>
            <p:nvPr/>
          </p:nvSpPr>
          <p:spPr>
            <a:xfrm>
              <a:off x="1" y="0"/>
              <a:ext cx="285919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a:extLst>
                <a:ext uri="{FF2B5EF4-FFF2-40B4-BE49-F238E27FC236}">
                  <a16:creationId xmlns="" xmlns:a16="http://schemas.microsoft.com/office/drawing/2014/main" id="{85223F28-EE34-412E-9809-13AA71CB34E1}"/>
                </a:ext>
              </a:extLst>
            </p:cNvPr>
            <p:cNvSpPr/>
            <p:nvPr/>
          </p:nvSpPr>
          <p:spPr>
            <a:xfrm>
              <a:off x="2859191" y="0"/>
              <a:ext cx="47129" cy="6858000"/>
            </a:xfrm>
            <a:prstGeom prst="rect">
              <a:avLst/>
            </a:prstGeom>
            <a:solidFill>
              <a:srgbClr val="FFF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0" name="Group 29">
            <a:extLst>
              <a:ext uri="{FF2B5EF4-FFF2-40B4-BE49-F238E27FC236}">
                <a16:creationId xmlns="" xmlns:a16="http://schemas.microsoft.com/office/drawing/2014/main" id="{677934D4-71E7-42F8-BC58-9EFA02E4C457}"/>
              </a:ext>
            </a:extLst>
          </p:cNvPr>
          <p:cNvGrpSpPr/>
          <p:nvPr userDrawn="1"/>
        </p:nvGrpSpPr>
        <p:grpSpPr>
          <a:xfrm>
            <a:off x="7384865" y="2754938"/>
            <a:ext cx="978003" cy="1304004"/>
            <a:chOff x="807200" y="3679972"/>
            <a:chExt cx="1304004" cy="1304004"/>
          </a:xfrm>
        </p:grpSpPr>
        <p:sp>
          <p:nvSpPr>
            <p:cNvPr id="32" name="Oval 31">
              <a:extLst>
                <a:ext uri="{FF2B5EF4-FFF2-40B4-BE49-F238E27FC236}">
                  <a16:creationId xmlns="" xmlns:a16="http://schemas.microsoft.com/office/drawing/2014/main" id="{855C7C8F-2B6B-42C1-B929-D26DE9D70FCB}"/>
                </a:ext>
              </a:extLst>
            </p:cNvPr>
            <p:cNvSpPr/>
            <p:nvPr/>
          </p:nvSpPr>
          <p:spPr>
            <a:xfrm>
              <a:off x="807200" y="3679972"/>
              <a:ext cx="1304004" cy="1304004"/>
            </a:xfrm>
            <a:prstGeom prst="ellipse">
              <a:avLst/>
            </a:prstGeom>
            <a:solidFill>
              <a:srgbClr val="2133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Oval 32">
              <a:extLst>
                <a:ext uri="{FF2B5EF4-FFF2-40B4-BE49-F238E27FC236}">
                  <a16:creationId xmlns="" xmlns:a16="http://schemas.microsoft.com/office/drawing/2014/main" id="{ED1B2C13-32CA-4423-8DEA-01D771E6D5C1}"/>
                </a:ext>
              </a:extLst>
            </p:cNvPr>
            <p:cNvSpPr/>
            <p:nvPr/>
          </p:nvSpPr>
          <p:spPr>
            <a:xfrm>
              <a:off x="943238" y="3820206"/>
              <a:ext cx="1023537" cy="10235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5" name="Group 34">
            <a:extLst>
              <a:ext uri="{FF2B5EF4-FFF2-40B4-BE49-F238E27FC236}">
                <a16:creationId xmlns="" xmlns:a16="http://schemas.microsoft.com/office/drawing/2014/main" id="{3047B293-FDCC-414A-840E-9F0FE83B51E1}"/>
              </a:ext>
            </a:extLst>
          </p:cNvPr>
          <p:cNvGrpSpPr/>
          <p:nvPr userDrawn="1"/>
        </p:nvGrpSpPr>
        <p:grpSpPr>
          <a:xfrm flipH="1">
            <a:off x="1" y="4868972"/>
            <a:ext cx="1498568" cy="1989101"/>
            <a:chOff x="11662806" y="6331188"/>
            <a:chExt cx="529193" cy="526812"/>
          </a:xfrm>
        </p:grpSpPr>
        <p:sp>
          <p:nvSpPr>
            <p:cNvPr id="36" name="Rectangle 35">
              <a:extLst>
                <a:ext uri="{FF2B5EF4-FFF2-40B4-BE49-F238E27FC236}">
                  <a16:creationId xmlns="" xmlns:a16="http://schemas.microsoft.com/office/drawing/2014/main" id="{D19ABE65-B9C9-46C8-849E-1C721890D7E2}"/>
                </a:ext>
              </a:extLst>
            </p:cNvPr>
            <p:cNvSpPr/>
            <p:nvPr/>
          </p:nvSpPr>
          <p:spPr>
            <a:xfrm>
              <a:off x="12020550" y="6686551"/>
              <a:ext cx="171449" cy="171449"/>
            </a:xfrm>
            <a:prstGeom prst="rect">
              <a:avLst/>
            </a:prstGeom>
            <a:pattFill prst="ltUpDiag">
              <a:fgClr>
                <a:srgbClr val="2133D9"/>
              </a:fgClr>
              <a:bgClr>
                <a:srgbClr val="FFF7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a:extLst>
                <a:ext uri="{FF2B5EF4-FFF2-40B4-BE49-F238E27FC236}">
                  <a16:creationId xmlns="" xmlns:a16="http://schemas.microsoft.com/office/drawing/2014/main" id="{577BB3CF-2263-4DD1-ADAC-587A5043C8D9}"/>
                </a:ext>
              </a:extLst>
            </p:cNvPr>
            <p:cNvSpPr/>
            <p:nvPr/>
          </p:nvSpPr>
          <p:spPr>
            <a:xfrm>
              <a:off x="11662806" y="6331188"/>
              <a:ext cx="441087" cy="441087"/>
            </a:xfrm>
            <a:prstGeom prst="rect">
              <a:avLst/>
            </a:prstGeom>
            <a:solidFill>
              <a:srgbClr val="213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a:extLst>
              <a:ext uri="{FF2B5EF4-FFF2-40B4-BE49-F238E27FC236}">
                <a16:creationId xmlns="" xmlns:a16="http://schemas.microsoft.com/office/drawing/2014/main" id="{B5B9D4E4-060B-452E-8462-AA22A9B0BAF1}"/>
              </a:ext>
            </a:extLst>
          </p:cNvPr>
          <p:cNvSpPr>
            <a:spLocks noGrp="1"/>
          </p:cNvSpPr>
          <p:nvPr>
            <p:ph type="ctrTitle"/>
          </p:nvPr>
        </p:nvSpPr>
        <p:spPr>
          <a:xfrm>
            <a:off x="2714626" y="1946406"/>
            <a:ext cx="4422726" cy="1218795"/>
          </a:xfrm>
        </p:spPr>
        <p:txBody>
          <a:bodyPr wrap="square" lIns="0" tIns="0" rIns="0" bIns="0" anchor="b">
            <a:spAutoFit/>
          </a:bodyPr>
          <a:lstStyle>
            <a:lvl1pPr algn="r">
              <a:defRPr sz="4400" b="1">
                <a:solidFill>
                  <a:schemeClr val="bg1"/>
                </a:solidFill>
              </a:defRPr>
            </a:lvl1pPr>
          </a:lstStyle>
          <a:p>
            <a:r>
              <a:rPr lang="en-US" dirty="0"/>
              <a:t>Click to edit Master title style</a:t>
            </a:r>
          </a:p>
        </p:txBody>
      </p:sp>
      <p:sp>
        <p:nvSpPr>
          <p:cNvPr id="3" name="Subtitle 2">
            <a:extLst>
              <a:ext uri="{FF2B5EF4-FFF2-40B4-BE49-F238E27FC236}">
                <a16:creationId xmlns="" xmlns:a16="http://schemas.microsoft.com/office/drawing/2014/main" id="{628639D0-4BCD-4A04-B851-6BA3FC2E10D6}"/>
              </a:ext>
            </a:extLst>
          </p:cNvPr>
          <p:cNvSpPr>
            <a:spLocks noGrp="1"/>
          </p:cNvSpPr>
          <p:nvPr>
            <p:ph type="subTitle" idx="1"/>
          </p:nvPr>
        </p:nvSpPr>
        <p:spPr>
          <a:xfrm>
            <a:off x="2714626" y="3277141"/>
            <a:ext cx="4422726" cy="494275"/>
          </a:xfrm>
        </p:spPr>
        <p:txBody>
          <a:bodyPr lIns="0" tIns="0" rIns="0" bIns="0" anchor="t">
            <a:noAutofit/>
          </a:bodyPr>
          <a:lstStyle>
            <a:lvl1pPr marL="0" indent="0" algn="r">
              <a:buFont typeface="Arial" panose="020B0604020202020204" pitchFamily="34" charset="0"/>
              <a:buNone/>
              <a:defRPr sz="2400" b="1">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52615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4C904D-13FF-45A7-AD32-2E93AC2118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254FDF4-CECE-4D98-BAC3-60DC99D7F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9BEA9CA-01FE-4748-9605-0B7D7C5E2847}"/>
              </a:ext>
            </a:extLst>
          </p:cNvPr>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24A6CA3-CA00-4E0C-9779-725D672ADE59}"/>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239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0A6797-EF7D-45B3-98FF-A831F9EA9E96}"/>
              </a:ext>
            </a:extLst>
          </p:cNvPr>
          <p:cNvSpPr>
            <a:spLocks noGrp="1"/>
          </p:cNvSpPr>
          <p:nvPr>
            <p:ph type="title"/>
          </p:nvPr>
        </p:nvSpPr>
        <p:spPr>
          <a:xfrm>
            <a:off x="623888" y="1709811"/>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D782530A-78ED-4AAA-B979-7D7588CE9B15}"/>
              </a:ext>
            </a:extLst>
          </p:cNvPr>
          <p:cNvSpPr>
            <a:spLocks noGrp="1"/>
          </p:cNvSpPr>
          <p:nvPr>
            <p:ph type="body" idx="1"/>
          </p:nvPr>
        </p:nvSpPr>
        <p:spPr>
          <a:xfrm>
            <a:off x="623888" y="458953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8871A93-8A3C-47AB-A74A-EB0421D3F540}"/>
              </a:ext>
            </a:extLst>
          </p:cNvPr>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99984A2-3858-448B-B328-7A5E269F4C64}"/>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483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7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B455C7-282E-4F3B-8666-17FBAE1A5B52}"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14FB4-DE43-4E1C-991B-157DA63C98E0}" type="slidenum">
              <a:rPr lang="en-US" smtClean="0"/>
              <a:t>‹#›</a:t>
            </a:fld>
            <a:endParaRPr lang="en-US"/>
          </a:p>
        </p:txBody>
      </p:sp>
    </p:spTree>
    <p:extLst>
      <p:ext uri="{BB962C8B-B14F-4D97-AF65-F5344CB8AC3E}">
        <p14:creationId xmlns:p14="http://schemas.microsoft.com/office/powerpoint/2010/main" val="20909455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A30A8C-84AB-4878-AA87-414B4A75F6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791F110-8AB7-40AB-A741-03DC9C67097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841B40F-A6C7-475A-954D-02D10EF23E2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2541710-F4B4-4D3B-B991-DDFDCE01906A}"/>
              </a:ext>
            </a:extLst>
          </p:cNvPr>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283C612B-101B-41BD-89FE-3052E821F6B9}"/>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2835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F6F982-2AE2-495B-AD4D-4ECFAE96416F}"/>
              </a:ext>
            </a:extLst>
          </p:cNvPr>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68006593-E1D0-4BAC-9259-6E00C15533F4}"/>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1413973-8275-482C-A208-FBBE7B533FF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C3E75EE-8490-4947-BFF6-919A1139D5D4}"/>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B83E8782-FF43-4EE3-831E-76DFEC149710}"/>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3547B219-AF15-4CFE-976F-8C32BC09709B}"/>
              </a:ext>
            </a:extLst>
          </p:cNvPr>
          <p:cNvSpPr>
            <a:spLocks noGrp="1"/>
          </p:cNvSpPr>
          <p:nvPr>
            <p:ph type="dt" sz="half" idx="10"/>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8F666A16-9D49-436F-A8A7-04D9268BAA48}"/>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956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341324-07B4-488E-B69C-5A5D64549B29}"/>
              </a:ext>
            </a:extLst>
          </p:cNvPr>
          <p:cNvSpPr>
            <a:spLocks noGrp="1"/>
          </p:cNvSpPr>
          <p:nvPr>
            <p:ph type="title"/>
          </p:nvPr>
        </p:nvSpPr>
        <p:spPr>
          <a:xfrm>
            <a:off x="386989" y="230450"/>
            <a:ext cx="7554517" cy="576000"/>
          </a:xfrm>
        </p:spPr>
        <p:txBody>
          <a:bodyPr lIns="0" tIns="0" rIns="0" bIns="0">
            <a:normAutofit/>
          </a:bodyPr>
          <a:lstStyle>
            <a:lvl1pPr>
              <a:defRPr sz="3600" b="1">
                <a:solidFill>
                  <a:schemeClr val="accent1"/>
                </a:solidFill>
              </a:defRPr>
            </a:lvl1pPr>
          </a:lstStyle>
          <a:p>
            <a:r>
              <a:rPr lang="en-US" dirty="0"/>
              <a:t>Click to edit Master title style</a:t>
            </a:r>
          </a:p>
        </p:txBody>
      </p:sp>
      <p:sp>
        <p:nvSpPr>
          <p:cNvPr id="16" name="Rectangle 15">
            <a:extLst>
              <a:ext uri="{FF2B5EF4-FFF2-40B4-BE49-F238E27FC236}">
                <a16:creationId xmlns="" xmlns:a16="http://schemas.microsoft.com/office/drawing/2014/main" id="{0E815D04-9E5E-4EFC-ADF4-A521A16540D5}"/>
              </a:ext>
            </a:extLst>
          </p:cNvPr>
          <p:cNvSpPr/>
          <p:nvPr/>
        </p:nvSpPr>
        <p:spPr>
          <a:xfrm>
            <a:off x="9015449" y="6686624"/>
            <a:ext cx="128587" cy="17144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8" name="Group 17">
            <a:extLst>
              <a:ext uri="{FF2B5EF4-FFF2-40B4-BE49-F238E27FC236}">
                <a16:creationId xmlns="" xmlns:a16="http://schemas.microsoft.com/office/drawing/2014/main" id="{BEB403DB-FF3E-407F-9929-3ADF7FD92BCB}"/>
              </a:ext>
            </a:extLst>
          </p:cNvPr>
          <p:cNvGrpSpPr/>
          <p:nvPr userDrawn="1"/>
        </p:nvGrpSpPr>
        <p:grpSpPr>
          <a:xfrm>
            <a:off x="386989" y="1139898"/>
            <a:ext cx="8370095" cy="45719"/>
            <a:chOff x="515937" y="977900"/>
            <a:chExt cx="11160126" cy="45719"/>
          </a:xfrm>
        </p:grpSpPr>
        <p:sp>
          <p:nvSpPr>
            <p:cNvPr id="19" name="Rectangle 18">
              <a:extLst>
                <a:ext uri="{FF2B5EF4-FFF2-40B4-BE49-F238E27FC236}">
                  <a16:creationId xmlns="" xmlns:a16="http://schemas.microsoft.com/office/drawing/2014/main" id="{C46B9868-E45A-45AC-934B-FE77B1B63071}"/>
                </a:ext>
              </a:extLst>
            </p:cNvPr>
            <p:cNvSpPr/>
            <p:nvPr/>
          </p:nvSpPr>
          <p:spPr>
            <a:xfrm>
              <a:off x="515937" y="977900"/>
              <a:ext cx="10072689" cy="45719"/>
            </a:xfrm>
            <a:prstGeom prst="rect">
              <a:avLst/>
            </a:prstGeom>
            <a:solidFill>
              <a:srgbClr val="204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a:extLst>
                <a:ext uri="{FF2B5EF4-FFF2-40B4-BE49-F238E27FC236}">
                  <a16:creationId xmlns="" xmlns:a16="http://schemas.microsoft.com/office/drawing/2014/main" id="{25C9069C-23DD-47B1-AD39-DD95BC940817}"/>
                </a:ext>
              </a:extLst>
            </p:cNvPr>
            <p:cNvSpPr/>
            <p:nvPr/>
          </p:nvSpPr>
          <p:spPr>
            <a:xfrm>
              <a:off x="10588626" y="977900"/>
              <a:ext cx="1087437" cy="4571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5" name="Slide Number Placeholder 4">
            <a:extLst>
              <a:ext uri="{FF2B5EF4-FFF2-40B4-BE49-F238E27FC236}">
                <a16:creationId xmlns="" xmlns:a16="http://schemas.microsoft.com/office/drawing/2014/main" id="{EA9B4E96-2AD5-4D7D-BBC9-08BCAE0AFB76}"/>
              </a:ext>
            </a:extLst>
          </p:cNvPr>
          <p:cNvSpPr>
            <a:spLocks noGrp="1"/>
          </p:cNvSpPr>
          <p:nvPr>
            <p:ph type="sldNum" sz="quarter" idx="12"/>
          </p:nvPr>
        </p:nvSpPr>
        <p:spPr>
          <a:xfrm>
            <a:off x="8866406" y="6487875"/>
            <a:ext cx="213300" cy="284400"/>
          </a:xfrm>
          <a:solidFill>
            <a:srgbClr val="204697"/>
          </a:solidFill>
        </p:spPr>
        <p:txBody>
          <a:bodyPr lIns="0" tIns="0" rIns="0" bIns="0"/>
          <a:lstStyle>
            <a:lvl1pPr algn="ctr">
              <a:defRPr sz="1000">
                <a:solidFill>
                  <a:schemeClr val="bg1"/>
                </a:solidFill>
              </a:defRPr>
            </a:lvl1pPr>
          </a:lstStyle>
          <a:p>
            <a:fld id="{9E2AE864-E489-43DB-B6AB-F038BFA8BD50}" type="slidenum">
              <a:rPr lang="en-US" smtClean="0">
                <a:solidFill>
                  <a:prstClr val="white"/>
                </a:solidFill>
              </a:rPr>
              <a:pPr/>
              <a:t>‹#›</a:t>
            </a:fld>
            <a:endParaRPr lang="en-US" dirty="0">
              <a:solidFill>
                <a:prstClr val="white"/>
              </a:solidFill>
            </a:endParaRPr>
          </a:p>
        </p:txBody>
      </p:sp>
      <p:pic>
        <p:nvPicPr>
          <p:cNvPr id="10" name="Picture 9" descr="Logo&#10;&#10;Description automatically generated">
            <a:extLst>
              <a:ext uri="{FF2B5EF4-FFF2-40B4-BE49-F238E27FC236}">
                <a16:creationId xmlns="" xmlns:a16="http://schemas.microsoft.com/office/drawing/2014/main" id="{557C0DB2-BF01-4B60-B3DC-252905AE9C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020" t="25976" r="28062" b="26123"/>
          <a:stretch/>
        </p:blipFill>
        <p:spPr>
          <a:xfrm>
            <a:off x="7938304" y="267725"/>
            <a:ext cx="847985" cy="816184"/>
          </a:xfrm>
          <a:prstGeom prst="rect">
            <a:avLst/>
          </a:prstGeom>
        </p:spPr>
      </p:pic>
    </p:spTree>
    <p:extLst>
      <p:ext uri="{BB962C8B-B14F-4D97-AF65-F5344CB8AC3E}">
        <p14:creationId xmlns:p14="http://schemas.microsoft.com/office/powerpoint/2010/main" val="32979544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184D2AC-7A36-4EED-B0CF-9038A8F3937E}"/>
              </a:ext>
            </a:extLst>
          </p:cNvPr>
          <p:cNvSpPr>
            <a:spLocks noGrp="1"/>
          </p:cNvSpPr>
          <p:nvPr>
            <p:ph type="dt" sz="half" idx="10"/>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2203B3A1-BB4F-4800-9980-BE73B34CA253}"/>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99795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277E3B-39E1-4D3E-9593-E7F81912C4C9}"/>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3C74CCB5-8B66-4140-AB05-E0631720E00F}"/>
              </a:ext>
            </a:extLst>
          </p:cNvPr>
          <p:cNvSpPr>
            <a:spLocks noGrp="1"/>
          </p:cNvSpPr>
          <p:nvPr>
            <p:ph idx="1"/>
          </p:nvPr>
        </p:nvSpPr>
        <p:spPr>
          <a:xfrm>
            <a:off x="3887391" y="98749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A9AF1F8-B000-460E-9095-E221E3AA6008}"/>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53C4B8F-3235-4A95-8982-1CD597709AE6}"/>
              </a:ext>
            </a:extLst>
          </p:cNvPr>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44B975F6-46A8-4C82-A825-B3349C552B21}"/>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6262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E29A14-CC27-4587-8FA8-50C6C7D8B939}"/>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97C947C3-64CC-429F-9558-A2549F4473EE}"/>
              </a:ext>
            </a:extLst>
          </p:cNvPr>
          <p:cNvSpPr>
            <a:spLocks noGrp="1"/>
          </p:cNvSpPr>
          <p:nvPr>
            <p:ph type="pic" idx="1"/>
          </p:nvPr>
        </p:nvSpPr>
        <p:spPr>
          <a:xfrm>
            <a:off x="3887391" y="98749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AE4C2FA-59D3-4DEC-8AB9-B13840E220E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6891D0F-7E96-4142-8D39-6D32C75EAF25}"/>
              </a:ext>
            </a:extLst>
          </p:cNvPr>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35DB91-D84E-4458-A51C-7076745D1C93}"/>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748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D8DCE3-6E63-4F08-842D-C558A850E6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9C249CD-FFEE-4850-AEDE-28C36AB714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2E808A3-61FA-414B-8936-EF9E3DE6F254}"/>
              </a:ext>
            </a:extLst>
          </p:cNvPr>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FF5774E-6C90-4442-9A93-DE418D6BC84F}"/>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0994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7208E4E-101E-4BB6-9A72-1E52577D8AC3}"/>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5B1BF6EF-9CCA-4069-BFED-1600B93A6035}"/>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DA22BFB-10D6-4A97-B6E4-47B3C7345756}"/>
              </a:ext>
            </a:extLst>
          </p:cNvPr>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745C213-254D-4628-AA5D-C3414809F056}"/>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2169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1831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2765703820"/>
              </p:ext>
            </p:extLst>
          </p:nvPr>
        </p:nvGraphicFramePr>
        <p:xfrm>
          <a:off x="1502" y="1674"/>
          <a:ext cx="1465" cy="1587"/>
        </p:xfrm>
        <a:graphic>
          <a:graphicData uri="http://schemas.openxmlformats.org/presentationml/2006/ole">
            <mc:AlternateContent xmlns:mc="http://schemas.openxmlformats.org/markup-compatibility/2006">
              <mc:Choice xmlns:v="urn:schemas-microsoft-com:vml" Requires="v">
                <p:oleObj spid="_x0000_s1129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02" y="1674"/>
                        <a:ext cx="1465" cy="1587"/>
                      </a:xfrm>
                      <a:prstGeom prst="rect">
                        <a:avLst/>
                      </a:prstGeom>
                    </p:spPr>
                  </p:pic>
                </p:oleObj>
              </mc:Fallback>
            </mc:AlternateContent>
          </a:graphicData>
        </a:graphic>
      </p:graphicFrame>
      <p:sp>
        <p:nvSpPr>
          <p:cNvPr id="10" name="Text Placeholder 11"/>
          <p:cNvSpPr>
            <a:spLocks noGrp="1"/>
          </p:cNvSpPr>
          <p:nvPr>
            <p:ph type="body" sz="quarter" idx="14" hasCustomPrompt="1"/>
          </p:nvPr>
        </p:nvSpPr>
        <p:spPr>
          <a:xfrm>
            <a:off x="351729" y="256032"/>
            <a:ext cx="7554517" cy="822960"/>
          </a:xfrm>
          <a:prstGeom prst="rect">
            <a:avLst/>
          </a:prstGeom>
        </p:spPr>
        <p:txBody>
          <a:bodyPr lIns="0" tIns="0" rIns="0" bIns="0" anchor="ctr"/>
          <a:lstStyle>
            <a:lvl1pPr marL="0" indent="0">
              <a:buNone/>
              <a:defRPr lang="en-US" sz="2400" b="1" baseline="0" dirty="0" smtClean="0"/>
            </a:lvl1pPr>
          </a:lstStyle>
          <a:p>
            <a:pPr marL="0" marR="0" lvl="0" indent="0" defTabSz="911043" fontAlgn="base">
              <a:lnSpc>
                <a:spcPct val="100000"/>
              </a:lnSpc>
              <a:spcBef>
                <a:spcPts val="0"/>
              </a:spcBef>
              <a:spcAft>
                <a:spcPct val="0"/>
              </a:spcAft>
              <a:buClrTx/>
              <a:buSzTx/>
              <a:tabLst/>
            </a:pPr>
            <a:r>
              <a:rPr lang="en-US"/>
              <a:t>Click to write the slide header which should be 24 font size and no more than two lines</a:t>
            </a:r>
          </a:p>
        </p:txBody>
      </p:sp>
      <p:grpSp>
        <p:nvGrpSpPr>
          <p:cNvPr id="4" name="Group 3">
            <a:extLst>
              <a:ext uri="{FF2B5EF4-FFF2-40B4-BE49-F238E27FC236}">
                <a16:creationId xmlns="" xmlns:a16="http://schemas.microsoft.com/office/drawing/2014/main" id="{4DC483C9-F12A-4BA2-9626-5B2BD722B8D9}"/>
              </a:ext>
            </a:extLst>
          </p:cNvPr>
          <p:cNvGrpSpPr/>
          <p:nvPr userDrawn="1"/>
        </p:nvGrpSpPr>
        <p:grpSpPr>
          <a:xfrm>
            <a:off x="386989" y="1139898"/>
            <a:ext cx="8370095" cy="45719"/>
            <a:chOff x="515937" y="977900"/>
            <a:chExt cx="11160126" cy="45719"/>
          </a:xfrm>
        </p:grpSpPr>
        <p:sp>
          <p:nvSpPr>
            <p:cNvPr id="5" name="Rectangle 4">
              <a:extLst>
                <a:ext uri="{FF2B5EF4-FFF2-40B4-BE49-F238E27FC236}">
                  <a16:creationId xmlns="" xmlns:a16="http://schemas.microsoft.com/office/drawing/2014/main" id="{F64AD9E4-D25A-4D84-94DF-074EB1A4FD2E}"/>
                </a:ext>
              </a:extLst>
            </p:cNvPr>
            <p:cNvSpPr/>
            <p:nvPr/>
          </p:nvSpPr>
          <p:spPr>
            <a:xfrm>
              <a:off x="515937" y="977900"/>
              <a:ext cx="10072689" cy="45719"/>
            </a:xfrm>
            <a:prstGeom prst="rect">
              <a:avLst/>
            </a:prstGeom>
            <a:solidFill>
              <a:srgbClr val="204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a:extLst>
                <a:ext uri="{FF2B5EF4-FFF2-40B4-BE49-F238E27FC236}">
                  <a16:creationId xmlns="" xmlns:a16="http://schemas.microsoft.com/office/drawing/2014/main" id="{16988417-53D9-4A61-8EBD-86B6EE7B8DFA}"/>
                </a:ext>
              </a:extLst>
            </p:cNvPr>
            <p:cNvSpPr/>
            <p:nvPr/>
          </p:nvSpPr>
          <p:spPr>
            <a:xfrm>
              <a:off x="10588626" y="977900"/>
              <a:ext cx="1087437" cy="4571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7" name="Picture 6" descr="Logo&#10;&#10;Description automatically generated">
            <a:extLst>
              <a:ext uri="{FF2B5EF4-FFF2-40B4-BE49-F238E27FC236}">
                <a16:creationId xmlns="" xmlns:a16="http://schemas.microsoft.com/office/drawing/2014/main" id="{9861AE70-5AE4-4953-AD2B-B186DEA9726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5020" t="25976" r="28062" b="26123"/>
          <a:stretch/>
        </p:blipFill>
        <p:spPr>
          <a:xfrm>
            <a:off x="7938304" y="267725"/>
            <a:ext cx="847985" cy="816184"/>
          </a:xfrm>
          <a:prstGeom prst="rect">
            <a:avLst/>
          </a:prstGeom>
        </p:spPr>
      </p:pic>
    </p:spTree>
    <p:extLst>
      <p:ext uri="{BB962C8B-B14F-4D97-AF65-F5344CB8AC3E}">
        <p14:creationId xmlns:p14="http://schemas.microsoft.com/office/powerpoint/2010/main" val="3162392344"/>
      </p:ext>
    </p:extLst>
  </p:cSld>
  <p:clrMapOvr>
    <a:masterClrMapping/>
  </p:clrMapOvr>
  <p:extLst mod="1">
    <p:ext uri="{DCECCB84-F9BA-43D5-87BE-67443E8EF086}">
      <p15:sldGuideLst xmlns="" xmlns:p15="http://schemas.microsoft.com/office/powerpoint/2012/main">
        <p15:guide id="1" orient="horz" pos="816">
          <p15:clr>
            <a:srgbClr val="FBAE40"/>
          </p15:clr>
        </p15:guide>
        <p15:guide id="2" pos="240">
          <p15:clr>
            <a:srgbClr val="FBAE40"/>
          </p15:clr>
        </p15:guide>
        <p15:guide id="3" pos="600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B455C7-282E-4F3B-8666-17FBAE1A5B52}"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14FB4-DE43-4E1C-991B-157DA63C98E0}" type="slidenum">
              <a:rPr lang="en-US" smtClean="0"/>
              <a:t>‹#›</a:t>
            </a:fld>
            <a:endParaRPr lang="en-US"/>
          </a:p>
        </p:txBody>
      </p:sp>
    </p:spTree>
    <p:extLst>
      <p:ext uri="{BB962C8B-B14F-4D97-AF65-F5344CB8AC3E}">
        <p14:creationId xmlns:p14="http://schemas.microsoft.com/office/powerpoint/2010/main" val="26932996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0D63BACB-C638-4939-8D10-D9A70247E6A0}"/>
              </a:ext>
            </a:extLst>
          </p:cNvPr>
          <p:cNvSpPr/>
          <p:nvPr userDrawn="1"/>
        </p:nvSpPr>
        <p:spPr>
          <a:xfrm>
            <a:off x="2179771" y="0"/>
            <a:ext cx="696425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 xmlns:a16="http://schemas.microsoft.com/office/drawing/2014/main" id="{1609FF82-DFBC-4739-85BC-0DA85F4402A6}"/>
              </a:ext>
            </a:extLst>
          </p:cNvPr>
          <p:cNvSpPr/>
          <p:nvPr userDrawn="1"/>
        </p:nvSpPr>
        <p:spPr>
          <a:xfrm>
            <a:off x="31" y="0"/>
            <a:ext cx="212271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2" name="Group 11">
            <a:extLst>
              <a:ext uri="{FF2B5EF4-FFF2-40B4-BE49-F238E27FC236}">
                <a16:creationId xmlns="" xmlns:a16="http://schemas.microsoft.com/office/drawing/2014/main" id="{ED841058-A2B0-472B-9863-B75DEA333600}"/>
              </a:ext>
            </a:extLst>
          </p:cNvPr>
          <p:cNvGrpSpPr/>
          <p:nvPr userDrawn="1"/>
        </p:nvGrpSpPr>
        <p:grpSpPr>
          <a:xfrm>
            <a:off x="555766" y="3679972"/>
            <a:ext cx="1011245" cy="1348124"/>
            <a:chOff x="905796" y="3679972"/>
            <a:chExt cx="1348326" cy="1348124"/>
          </a:xfrm>
        </p:grpSpPr>
        <p:sp>
          <p:nvSpPr>
            <p:cNvPr id="13" name="Oval 12">
              <a:extLst>
                <a:ext uri="{FF2B5EF4-FFF2-40B4-BE49-F238E27FC236}">
                  <a16:creationId xmlns="" xmlns:a16="http://schemas.microsoft.com/office/drawing/2014/main" id="{3DD3AE84-7862-4A01-B247-721C41CDC5F0}"/>
                </a:ext>
              </a:extLst>
            </p:cNvPr>
            <p:cNvSpPr/>
            <p:nvPr/>
          </p:nvSpPr>
          <p:spPr>
            <a:xfrm>
              <a:off x="950118" y="3724092"/>
              <a:ext cx="1304004" cy="130400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a:extLst>
                <a:ext uri="{FF2B5EF4-FFF2-40B4-BE49-F238E27FC236}">
                  <a16:creationId xmlns="" xmlns:a16="http://schemas.microsoft.com/office/drawing/2014/main" id="{92AF2955-3289-410A-84C3-8D8E1FF1644F}"/>
                </a:ext>
              </a:extLst>
            </p:cNvPr>
            <p:cNvSpPr/>
            <p:nvPr/>
          </p:nvSpPr>
          <p:spPr>
            <a:xfrm>
              <a:off x="905796" y="3679972"/>
              <a:ext cx="1304004" cy="1304004"/>
            </a:xfrm>
            <a:prstGeom prst="ellipse">
              <a:avLst/>
            </a:prstGeom>
            <a:pattFill prst="ltUpDiag">
              <a:fgClr>
                <a:schemeClr val="accent4"/>
              </a:fgClr>
              <a:bgClr>
                <a:srgbClr val="121B74"/>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a:extLst>
                <a:ext uri="{FF2B5EF4-FFF2-40B4-BE49-F238E27FC236}">
                  <a16:creationId xmlns="" xmlns:a16="http://schemas.microsoft.com/office/drawing/2014/main" id="{D3A45AEB-468F-4D17-83AF-6C69D5619E11}"/>
                </a:ext>
              </a:extLst>
            </p:cNvPr>
            <p:cNvSpPr/>
            <p:nvPr/>
          </p:nvSpPr>
          <p:spPr>
            <a:xfrm>
              <a:off x="1046030" y="3820206"/>
              <a:ext cx="1023537" cy="10235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Freeform 5">
              <a:extLst>
                <a:ext uri="{FF2B5EF4-FFF2-40B4-BE49-F238E27FC236}">
                  <a16:creationId xmlns="" xmlns:a16="http://schemas.microsoft.com/office/drawing/2014/main" id="{A53763AF-AC46-41B3-A318-EB389CA8E1D3}"/>
                </a:ext>
              </a:extLst>
            </p:cNvPr>
            <p:cNvSpPr>
              <a:spLocks/>
            </p:cNvSpPr>
            <p:nvPr/>
          </p:nvSpPr>
          <p:spPr bwMode="auto">
            <a:xfrm>
              <a:off x="1304922" y="4090162"/>
              <a:ext cx="471224" cy="483624"/>
            </a:xfrm>
            <a:custGeom>
              <a:avLst/>
              <a:gdLst>
                <a:gd name="T0" fmla="*/ 84 w 96"/>
                <a:gd name="T1" fmla="*/ 0 h 96"/>
                <a:gd name="T2" fmla="*/ 72 w 96"/>
                <a:gd name="T3" fmla="*/ 12 h 96"/>
                <a:gd name="T4" fmla="*/ 78 w 96"/>
                <a:gd name="T5" fmla="*/ 22 h 96"/>
                <a:gd name="T6" fmla="*/ 68 w 96"/>
                <a:gd name="T7" fmla="*/ 50 h 96"/>
                <a:gd name="T8" fmla="*/ 66 w 96"/>
                <a:gd name="T9" fmla="*/ 50 h 96"/>
                <a:gd name="T10" fmla="*/ 58 w 96"/>
                <a:gd name="T11" fmla="*/ 53 h 96"/>
                <a:gd name="T12" fmla="*/ 48 w 96"/>
                <a:gd name="T13" fmla="*/ 44 h 96"/>
                <a:gd name="T14" fmla="*/ 50 w 96"/>
                <a:gd name="T15" fmla="*/ 38 h 96"/>
                <a:gd name="T16" fmla="*/ 38 w 96"/>
                <a:gd name="T17" fmla="*/ 26 h 96"/>
                <a:gd name="T18" fmla="*/ 26 w 96"/>
                <a:gd name="T19" fmla="*/ 38 h 96"/>
                <a:gd name="T20" fmla="*/ 30 w 96"/>
                <a:gd name="T21" fmla="*/ 47 h 96"/>
                <a:gd name="T22" fmla="*/ 16 w 96"/>
                <a:gd name="T23" fmla="*/ 73 h 96"/>
                <a:gd name="T24" fmla="*/ 12 w 96"/>
                <a:gd name="T25" fmla="*/ 72 h 96"/>
                <a:gd name="T26" fmla="*/ 0 w 96"/>
                <a:gd name="T27" fmla="*/ 84 h 96"/>
                <a:gd name="T28" fmla="*/ 12 w 96"/>
                <a:gd name="T29" fmla="*/ 96 h 96"/>
                <a:gd name="T30" fmla="*/ 24 w 96"/>
                <a:gd name="T31" fmla="*/ 84 h 96"/>
                <a:gd name="T32" fmla="*/ 20 w 96"/>
                <a:gd name="T33" fmla="*/ 75 h 96"/>
                <a:gd name="T34" fmla="*/ 34 w 96"/>
                <a:gd name="T35" fmla="*/ 49 h 96"/>
                <a:gd name="T36" fmla="*/ 38 w 96"/>
                <a:gd name="T37" fmla="*/ 50 h 96"/>
                <a:gd name="T38" fmla="*/ 46 w 96"/>
                <a:gd name="T39" fmla="*/ 47 h 96"/>
                <a:gd name="T40" fmla="*/ 56 w 96"/>
                <a:gd name="T41" fmla="*/ 56 h 96"/>
                <a:gd name="T42" fmla="*/ 54 w 96"/>
                <a:gd name="T43" fmla="*/ 62 h 96"/>
                <a:gd name="T44" fmla="*/ 66 w 96"/>
                <a:gd name="T45" fmla="*/ 74 h 96"/>
                <a:gd name="T46" fmla="*/ 78 w 96"/>
                <a:gd name="T47" fmla="*/ 62 h 96"/>
                <a:gd name="T48" fmla="*/ 72 w 96"/>
                <a:gd name="T49" fmla="*/ 52 h 96"/>
                <a:gd name="T50" fmla="*/ 82 w 96"/>
                <a:gd name="T51" fmla="*/ 24 h 96"/>
                <a:gd name="T52" fmla="*/ 84 w 96"/>
                <a:gd name="T53" fmla="*/ 24 h 96"/>
                <a:gd name="T54" fmla="*/ 96 w 96"/>
                <a:gd name="T55" fmla="*/ 12 h 96"/>
                <a:gd name="T56" fmla="*/ 84 w 96"/>
                <a:gd name="T5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96">
                  <a:moveTo>
                    <a:pt x="84" y="0"/>
                  </a:moveTo>
                  <a:cubicBezTo>
                    <a:pt x="77" y="0"/>
                    <a:pt x="72" y="5"/>
                    <a:pt x="72" y="12"/>
                  </a:cubicBezTo>
                  <a:cubicBezTo>
                    <a:pt x="72" y="16"/>
                    <a:pt x="74" y="20"/>
                    <a:pt x="78" y="22"/>
                  </a:cubicBezTo>
                  <a:cubicBezTo>
                    <a:pt x="68" y="50"/>
                    <a:pt x="68" y="50"/>
                    <a:pt x="68" y="50"/>
                  </a:cubicBezTo>
                  <a:cubicBezTo>
                    <a:pt x="67" y="50"/>
                    <a:pt x="67" y="50"/>
                    <a:pt x="66" y="50"/>
                  </a:cubicBezTo>
                  <a:cubicBezTo>
                    <a:pt x="63" y="50"/>
                    <a:pt x="60" y="51"/>
                    <a:pt x="58" y="53"/>
                  </a:cubicBezTo>
                  <a:cubicBezTo>
                    <a:pt x="48" y="44"/>
                    <a:pt x="48" y="44"/>
                    <a:pt x="48" y="44"/>
                  </a:cubicBezTo>
                  <a:cubicBezTo>
                    <a:pt x="49" y="42"/>
                    <a:pt x="50" y="40"/>
                    <a:pt x="50" y="38"/>
                  </a:cubicBezTo>
                  <a:cubicBezTo>
                    <a:pt x="50" y="31"/>
                    <a:pt x="45" y="26"/>
                    <a:pt x="38" y="26"/>
                  </a:cubicBezTo>
                  <a:cubicBezTo>
                    <a:pt x="31" y="26"/>
                    <a:pt x="26" y="31"/>
                    <a:pt x="26" y="38"/>
                  </a:cubicBezTo>
                  <a:cubicBezTo>
                    <a:pt x="26" y="42"/>
                    <a:pt x="28" y="45"/>
                    <a:pt x="30" y="47"/>
                  </a:cubicBezTo>
                  <a:cubicBezTo>
                    <a:pt x="16" y="73"/>
                    <a:pt x="16" y="73"/>
                    <a:pt x="16" y="73"/>
                  </a:cubicBezTo>
                  <a:cubicBezTo>
                    <a:pt x="15" y="72"/>
                    <a:pt x="13" y="72"/>
                    <a:pt x="12" y="72"/>
                  </a:cubicBezTo>
                  <a:cubicBezTo>
                    <a:pt x="5" y="72"/>
                    <a:pt x="0" y="77"/>
                    <a:pt x="0" y="84"/>
                  </a:cubicBezTo>
                  <a:cubicBezTo>
                    <a:pt x="0" y="91"/>
                    <a:pt x="5" y="96"/>
                    <a:pt x="12" y="96"/>
                  </a:cubicBezTo>
                  <a:cubicBezTo>
                    <a:pt x="19" y="96"/>
                    <a:pt x="24" y="91"/>
                    <a:pt x="24" y="84"/>
                  </a:cubicBezTo>
                  <a:cubicBezTo>
                    <a:pt x="24" y="80"/>
                    <a:pt x="22" y="77"/>
                    <a:pt x="20" y="75"/>
                  </a:cubicBezTo>
                  <a:cubicBezTo>
                    <a:pt x="34" y="49"/>
                    <a:pt x="34" y="49"/>
                    <a:pt x="34" y="49"/>
                  </a:cubicBezTo>
                  <a:cubicBezTo>
                    <a:pt x="35" y="50"/>
                    <a:pt x="37" y="50"/>
                    <a:pt x="38" y="50"/>
                  </a:cubicBezTo>
                  <a:cubicBezTo>
                    <a:pt x="41" y="50"/>
                    <a:pt x="44" y="49"/>
                    <a:pt x="46" y="47"/>
                  </a:cubicBezTo>
                  <a:cubicBezTo>
                    <a:pt x="56" y="56"/>
                    <a:pt x="56" y="56"/>
                    <a:pt x="56" y="56"/>
                  </a:cubicBezTo>
                  <a:cubicBezTo>
                    <a:pt x="55" y="58"/>
                    <a:pt x="54" y="60"/>
                    <a:pt x="54" y="62"/>
                  </a:cubicBezTo>
                  <a:cubicBezTo>
                    <a:pt x="54" y="69"/>
                    <a:pt x="59" y="74"/>
                    <a:pt x="66" y="74"/>
                  </a:cubicBezTo>
                  <a:cubicBezTo>
                    <a:pt x="73" y="74"/>
                    <a:pt x="78" y="69"/>
                    <a:pt x="78" y="62"/>
                  </a:cubicBezTo>
                  <a:cubicBezTo>
                    <a:pt x="78" y="58"/>
                    <a:pt x="76" y="54"/>
                    <a:pt x="72" y="52"/>
                  </a:cubicBezTo>
                  <a:cubicBezTo>
                    <a:pt x="82" y="24"/>
                    <a:pt x="82" y="24"/>
                    <a:pt x="82" y="24"/>
                  </a:cubicBezTo>
                  <a:cubicBezTo>
                    <a:pt x="83" y="24"/>
                    <a:pt x="83" y="24"/>
                    <a:pt x="84" y="24"/>
                  </a:cubicBezTo>
                  <a:cubicBezTo>
                    <a:pt x="91" y="24"/>
                    <a:pt x="96" y="19"/>
                    <a:pt x="96" y="12"/>
                  </a:cubicBezTo>
                  <a:cubicBezTo>
                    <a:pt x="96" y="5"/>
                    <a:pt x="91" y="0"/>
                    <a:pt x="84"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grpSp>
        <p:nvGrpSpPr>
          <p:cNvPr id="17" name="Group 16">
            <a:extLst>
              <a:ext uri="{FF2B5EF4-FFF2-40B4-BE49-F238E27FC236}">
                <a16:creationId xmlns="" xmlns:a16="http://schemas.microsoft.com/office/drawing/2014/main" id="{6646BDEF-7EA2-422E-B68C-C3FEAB99321D}"/>
              </a:ext>
            </a:extLst>
          </p:cNvPr>
          <p:cNvGrpSpPr/>
          <p:nvPr userDrawn="1"/>
        </p:nvGrpSpPr>
        <p:grpSpPr>
          <a:xfrm>
            <a:off x="8863607" y="6486586"/>
            <a:ext cx="280392" cy="371475"/>
            <a:chOff x="11818143" y="6486525"/>
            <a:chExt cx="373856" cy="371475"/>
          </a:xfrm>
        </p:grpSpPr>
        <p:sp>
          <p:nvSpPr>
            <p:cNvPr id="18" name="Rectangle 17">
              <a:extLst>
                <a:ext uri="{FF2B5EF4-FFF2-40B4-BE49-F238E27FC236}">
                  <a16:creationId xmlns="" xmlns:a16="http://schemas.microsoft.com/office/drawing/2014/main" id="{398E66B6-AF1C-4F37-8CBF-7365781A8EF6}"/>
                </a:ext>
              </a:extLst>
            </p:cNvPr>
            <p:cNvSpPr/>
            <p:nvPr/>
          </p:nvSpPr>
          <p:spPr>
            <a:xfrm>
              <a:off x="12020550" y="6686551"/>
              <a:ext cx="171449" cy="171449"/>
            </a:xfrm>
            <a:prstGeom prst="rect">
              <a:avLst/>
            </a:prstGeom>
            <a:pattFill prst="ltUpDiag">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a:extLst>
                <a:ext uri="{FF2B5EF4-FFF2-40B4-BE49-F238E27FC236}">
                  <a16:creationId xmlns="" xmlns:a16="http://schemas.microsoft.com/office/drawing/2014/main" id="{EB22AC1E-7D28-43F0-8C7F-6304423BAFFA}"/>
                </a:ext>
              </a:extLst>
            </p:cNvPr>
            <p:cNvSpPr/>
            <p:nvPr/>
          </p:nvSpPr>
          <p:spPr>
            <a:xfrm>
              <a:off x="11818143" y="6486525"/>
              <a:ext cx="285750" cy="285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Rectangle 19">
            <a:extLst>
              <a:ext uri="{FF2B5EF4-FFF2-40B4-BE49-F238E27FC236}">
                <a16:creationId xmlns="" xmlns:a16="http://schemas.microsoft.com/office/drawing/2014/main" id="{F27362ED-D419-426D-9571-37222E44E8BB}"/>
              </a:ext>
            </a:extLst>
          </p:cNvPr>
          <p:cNvSpPr/>
          <p:nvPr userDrawn="1"/>
        </p:nvSpPr>
        <p:spPr>
          <a:xfrm>
            <a:off x="2099951" y="0"/>
            <a:ext cx="79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a:extLst>
              <a:ext uri="{FF2B5EF4-FFF2-40B4-BE49-F238E27FC236}">
                <a16:creationId xmlns="" xmlns:a16="http://schemas.microsoft.com/office/drawing/2014/main" id="{6F1E15C1-E837-4183-8741-AE916A057B5A}"/>
              </a:ext>
            </a:extLst>
          </p:cNvPr>
          <p:cNvSpPr/>
          <p:nvPr userDrawn="1"/>
        </p:nvSpPr>
        <p:spPr>
          <a:xfrm>
            <a:off x="2099950" y="4148138"/>
            <a:ext cx="302064" cy="3724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 xmlns:a16="http://schemas.microsoft.com/office/drawing/2014/main" id="{B5B9D4E4-060B-452E-8462-AA22A9B0BAF1}"/>
              </a:ext>
            </a:extLst>
          </p:cNvPr>
          <p:cNvSpPr>
            <a:spLocks noGrp="1"/>
          </p:cNvSpPr>
          <p:nvPr>
            <p:ph type="ctrTitle"/>
          </p:nvPr>
        </p:nvSpPr>
        <p:spPr>
          <a:xfrm>
            <a:off x="2735475" y="2320736"/>
            <a:ext cx="6021000" cy="2387600"/>
          </a:xfrm>
        </p:spPr>
        <p:txBody>
          <a:bodyPr lIns="0" tIns="0" rIns="0" bIns="0" anchor="b">
            <a:normAutofit/>
          </a:bodyPr>
          <a:lstStyle>
            <a:lvl1pPr algn="l">
              <a:defRPr sz="5400" b="1">
                <a:solidFill>
                  <a:schemeClr val="accent1"/>
                </a:solidFill>
              </a:defRPr>
            </a:lvl1pPr>
          </a:lstStyle>
          <a:p>
            <a:r>
              <a:rPr lang="en-US" dirty="0"/>
              <a:t>Click to edit Master title style</a:t>
            </a:r>
          </a:p>
        </p:txBody>
      </p:sp>
      <p:sp>
        <p:nvSpPr>
          <p:cNvPr id="3" name="Subtitle 2">
            <a:extLst>
              <a:ext uri="{FF2B5EF4-FFF2-40B4-BE49-F238E27FC236}">
                <a16:creationId xmlns="" xmlns:a16="http://schemas.microsoft.com/office/drawing/2014/main" id="{628639D0-4BCD-4A04-B851-6BA3FC2E10D6}"/>
              </a:ext>
            </a:extLst>
          </p:cNvPr>
          <p:cNvSpPr>
            <a:spLocks noGrp="1"/>
          </p:cNvSpPr>
          <p:nvPr>
            <p:ph type="subTitle" idx="1"/>
          </p:nvPr>
        </p:nvSpPr>
        <p:spPr>
          <a:xfrm>
            <a:off x="2735475" y="4815385"/>
            <a:ext cx="6021000" cy="494275"/>
          </a:xfrm>
        </p:spPr>
        <p:txBody>
          <a:bodyPr lIns="0" tIns="0" rIns="0" bIns="0" anchor="ctr">
            <a:normAutofit/>
          </a:bodyPr>
          <a:lstStyle>
            <a:lvl1pPr marL="0" indent="0" algn="l">
              <a:buNone/>
              <a:defRPr sz="2800" b="1">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4" name="Text Placeholder 23">
            <a:extLst>
              <a:ext uri="{FF2B5EF4-FFF2-40B4-BE49-F238E27FC236}">
                <a16:creationId xmlns="" xmlns:a16="http://schemas.microsoft.com/office/drawing/2014/main" id="{3DC13951-9FAD-48A8-84BF-8FDB2E5AD71A}"/>
              </a:ext>
            </a:extLst>
          </p:cNvPr>
          <p:cNvSpPr>
            <a:spLocks noGrp="1"/>
          </p:cNvSpPr>
          <p:nvPr>
            <p:ph type="body" sz="quarter" idx="13"/>
          </p:nvPr>
        </p:nvSpPr>
        <p:spPr>
          <a:xfrm>
            <a:off x="2745950" y="5416649"/>
            <a:ext cx="6021000" cy="762961"/>
          </a:xfrm>
        </p:spPr>
        <p:txBody>
          <a:bodyPr lIns="0" tIns="0" rIns="0" bIns="0">
            <a:normAutofit/>
          </a:bodyPr>
          <a:lstStyle>
            <a:lvl1pPr marL="0" indent="0">
              <a:buNone/>
              <a:defRPr sz="2000">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1388282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E6598452-E02D-42EA-B85E-96473B342275}"/>
              </a:ext>
            </a:extLst>
          </p:cNvPr>
          <p:cNvSpPr/>
          <p:nvPr userDrawn="1"/>
        </p:nvSpPr>
        <p:spPr>
          <a:xfrm>
            <a:off x="2179771" y="0"/>
            <a:ext cx="696425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5" name="Group 24">
            <a:extLst>
              <a:ext uri="{FF2B5EF4-FFF2-40B4-BE49-F238E27FC236}">
                <a16:creationId xmlns="" xmlns:a16="http://schemas.microsoft.com/office/drawing/2014/main" id="{3541CB86-ABCD-4922-BF8C-00E668299FB7}"/>
              </a:ext>
            </a:extLst>
          </p:cNvPr>
          <p:cNvGrpSpPr/>
          <p:nvPr userDrawn="1"/>
        </p:nvGrpSpPr>
        <p:grpSpPr>
          <a:xfrm>
            <a:off x="3" y="0"/>
            <a:ext cx="7929562" cy="6858000"/>
            <a:chOff x="1" y="0"/>
            <a:chExt cx="2906319" cy="6858000"/>
          </a:xfrm>
          <a:solidFill>
            <a:srgbClr val="2133D9"/>
          </a:solidFill>
        </p:grpSpPr>
        <p:sp>
          <p:nvSpPr>
            <p:cNvPr id="26" name="Rectangle 25">
              <a:extLst>
                <a:ext uri="{FF2B5EF4-FFF2-40B4-BE49-F238E27FC236}">
                  <a16:creationId xmlns="" xmlns:a16="http://schemas.microsoft.com/office/drawing/2014/main" id="{92C6CC63-98A9-499D-BDB7-A66878683260}"/>
                </a:ext>
              </a:extLst>
            </p:cNvPr>
            <p:cNvSpPr/>
            <p:nvPr/>
          </p:nvSpPr>
          <p:spPr>
            <a:xfrm>
              <a:off x="1" y="0"/>
              <a:ext cx="285919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a:extLst>
                <a:ext uri="{FF2B5EF4-FFF2-40B4-BE49-F238E27FC236}">
                  <a16:creationId xmlns="" xmlns:a16="http://schemas.microsoft.com/office/drawing/2014/main" id="{85223F28-EE34-412E-9809-13AA71CB34E1}"/>
                </a:ext>
              </a:extLst>
            </p:cNvPr>
            <p:cNvSpPr/>
            <p:nvPr/>
          </p:nvSpPr>
          <p:spPr>
            <a:xfrm>
              <a:off x="2859191" y="0"/>
              <a:ext cx="47129" cy="6858000"/>
            </a:xfrm>
            <a:prstGeom prst="rect">
              <a:avLst/>
            </a:prstGeom>
            <a:solidFill>
              <a:srgbClr val="FFF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0" name="Group 29">
            <a:extLst>
              <a:ext uri="{FF2B5EF4-FFF2-40B4-BE49-F238E27FC236}">
                <a16:creationId xmlns="" xmlns:a16="http://schemas.microsoft.com/office/drawing/2014/main" id="{677934D4-71E7-42F8-BC58-9EFA02E4C457}"/>
              </a:ext>
            </a:extLst>
          </p:cNvPr>
          <p:cNvGrpSpPr/>
          <p:nvPr userDrawn="1"/>
        </p:nvGrpSpPr>
        <p:grpSpPr>
          <a:xfrm>
            <a:off x="7384865" y="2754938"/>
            <a:ext cx="978003" cy="1304004"/>
            <a:chOff x="807200" y="3679972"/>
            <a:chExt cx="1304004" cy="1304004"/>
          </a:xfrm>
        </p:grpSpPr>
        <p:sp>
          <p:nvSpPr>
            <p:cNvPr id="32" name="Oval 31">
              <a:extLst>
                <a:ext uri="{FF2B5EF4-FFF2-40B4-BE49-F238E27FC236}">
                  <a16:creationId xmlns="" xmlns:a16="http://schemas.microsoft.com/office/drawing/2014/main" id="{855C7C8F-2B6B-42C1-B929-D26DE9D70FCB}"/>
                </a:ext>
              </a:extLst>
            </p:cNvPr>
            <p:cNvSpPr/>
            <p:nvPr/>
          </p:nvSpPr>
          <p:spPr>
            <a:xfrm>
              <a:off x="807200" y="3679972"/>
              <a:ext cx="1304004" cy="1304004"/>
            </a:xfrm>
            <a:prstGeom prst="ellipse">
              <a:avLst/>
            </a:prstGeom>
            <a:solidFill>
              <a:srgbClr val="2133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Oval 32">
              <a:extLst>
                <a:ext uri="{FF2B5EF4-FFF2-40B4-BE49-F238E27FC236}">
                  <a16:creationId xmlns="" xmlns:a16="http://schemas.microsoft.com/office/drawing/2014/main" id="{ED1B2C13-32CA-4423-8DEA-01D771E6D5C1}"/>
                </a:ext>
              </a:extLst>
            </p:cNvPr>
            <p:cNvSpPr/>
            <p:nvPr/>
          </p:nvSpPr>
          <p:spPr>
            <a:xfrm>
              <a:off x="943238" y="3820206"/>
              <a:ext cx="1023537" cy="10235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5" name="Group 34">
            <a:extLst>
              <a:ext uri="{FF2B5EF4-FFF2-40B4-BE49-F238E27FC236}">
                <a16:creationId xmlns="" xmlns:a16="http://schemas.microsoft.com/office/drawing/2014/main" id="{3047B293-FDCC-414A-840E-9F0FE83B51E1}"/>
              </a:ext>
            </a:extLst>
          </p:cNvPr>
          <p:cNvGrpSpPr/>
          <p:nvPr userDrawn="1"/>
        </p:nvGrpSpPr>
        <p:grpSpPr>
          <a:xfrm flipH="1">
            <a:off x="1" y="4868960"/>
            <a:ext cx="1498568" cy="1989101"/>
            <a:chOff x="11662806" y="6331188"/>
            <a:chExt cx="529193" cy="526812"/>
          </a:xfrm>
        </p:grpSpPr>
        <p:sp>
          <p:nvSpPr>
            <p:cNvPr id="36" name="Rectangle 35">
              <a:extLst>
                <a:ext uri="{FF2B5EF4-FFF2-40B4-BE49-F238E27FC236}">
                  <a16:creationId xmlns="" xmlns:a16="http://schemas.microsoft.com/office/drawing/2014/main" id="{D19ABE65-B9C9-46C8-849E-1C721890D7E2}"/>
                </a:ext>
              </a:extLst>
            </p:cNvPr>
            <p:cNvSpPr/>
            <p:nvPr/>
          </p:nvSpPr>
          <p:spPr>
            <a:xfrm>
              <a:off x="12020550" y="6686551"/>
              <a:ext cx="171449" cy="171449"/>
            </a:xfrm>
            <a:prstGeom prst="rect">
              <a:avLst/>
            </a:prstGeom>
            <a:pattFill prst="ltUpDiag">
              <a:fgClr>
                <a:srgbClr val="2133D9"/>
              </a:fgClr>
              <a:bgClr>
                <a:srgbClr val="FFF7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a:extLst>
                <a:ext uri="{FF2B5EF4-FFF2-40B4-BE49-F238E27FC236}">
                  <a16:creationId xmlns="" xmlns:a16="http://schemas.microsoft.com/office/drawing/2014/main" id="{577BB3CF-2263-4DD1-ADAC-587A5043C8D9}"/>
                </a:ext>
              </a:extLst>
            </p:cNvPr>
            <p:cNvSpPr/>
            <p:nvPr/>
          </p:nvSpPr>
          <p:spPr>
            <a:xfrm>
              <a:off x="11662806" y="6331188"/>
              <a:ext cx="441087" cy="441087"/>
            </a:xfrm>
            <a:prstGeom prst="rect">
              <a:avLst/>
            </a:prstGeom>
            <a:solidFill>
              <a:srgbClr val="213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a:extLst>
              <a:ext uri="{FF2B5EF4-FFF2-40B4-BE49-F238E27FC236}">
                <a16:creationId xmlns="" xmlns:a16="http://schemas.microsoft.com/office/drawing/2014/main" id="{B5B9D4E4-060B-452E-8462-AA22A9B0BAF1}"/>
              </a:ext>
            </a:extLst>
          </p:cNvPr>
          <p:cNvSpPr>
            <a:spLocks noGrp="1"/>
          </p:cNvSpPr>
          <p:nvPr>
            <p:ph type="ctrTitle"/>
          </p:nvPr>
        </p:nvSpPr>
        <p:spPr>
          <a:xfrm>
            <a:off x="2714626" y="1946394"/>
            <a:ext cx="4422726" cy="1218795"/>
          </a:xfrm>
        </p:spPr>
        <p:txBody>
          <a:bodyPr wrap="square" lIns="0" tIns="0" rIns="0" bIns="0" anchor="b">
            <a:spAutoFit/>
          </a:bodyPr>
          <a:lstStyle>
            <a:lvl1pPr algn="r">
              <a:defRPr sz="4400" b="1">
                <a:solidFill>
                  <a:schemeClr val="bg1"/>
                </a:solidFill>
              </a:defRPr>
            </a:lvl1pPr>
          </a:lstStyle>
          <a:p>
            <a:r>
              <a:rPr lang="en-US" dirty="0"/>
              <a:t>Click to edit Master title style</a:t>
            </a:r>
          </a:p>
        </p:txBody>
      </p:sp>
      <p:sp>
        <p:nvSpPr>
          <p:cNvPr id="3" name="Subtitle 2">
            <a:extLst>
              <a:ext uri="{FF2B5EF4-FFF2-40B4-BE49-F238E27FC236}">
                <a16:creationId xmlns="" xmlns:a16="http://schemas.microsoft.com/office/drawing/2014/main" id="{628639D0-4BCD-4A04-B851-6BA3FC2E10D6}"/>
              </a:ext>
            </a:extLst>
          </p:cNvPr>
          <p:cNvSpPr>
            <a:spLocks noGrp="1"/>
          </p:cNvSpPr>
          <p:nvPr>
            <p:ph type="subTitle" idx="1"/>
          </p:nvPr>
        </p:nvSpPr>
        <p:spPr>
          <a:xfrm>
            <a:off x="2714626" y="3277141"/>
            <a:ext cx="4422726" cy="494275"/>
          </a:xfrm>
        </p:spPr>
        <p:txBody>
          <a:bodyPr lIns="0" tIns="0" rIns="0" bIns="0" anchor="t">
            <a:noAutofit/>
          </a:bodyPr>
          <a:lstStyle>
            <a:lvl1pPr marL="0" indent="0" algn="r">
              <a:buFont typeface="Arial" panose="020B0604020202020204" pitchFamily="34" charset="0"/>
              <a:buNone/>
              <a:defRPr sz="2400" b="1">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351269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4C904D-13FF-45A7-AD32-2E93AC2118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254FDF4-CECE-4D98-BAC3-60DC99D7F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9BEA9CA-01FE-4748-9605-0B7D7C5E2847}"/>
              </a:ext>
            </a:extLst>
          </p:cNvPr>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24A6CA3-CA00-4E0C-9779-725D672ADE59}"/>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1376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0A6797-EF7D-45B3-98FF-A831F9EA9E96}"/>
              </a:ext>
            </a:extLst>
          </p:cNvPr>
          <p:cNvSpPr>
            <a:spLocks noGrp="1"/>
          </p:cNvSpPr>
          <p:nvPr>
            <p:ph type="title"/>
          </p:nvPr>
        </p:nvSpPr>
        <p:spPr>
          <a:xfrm>
            <a:off x="623888" y="170979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D782530A-78ED-4AAA-B979-7D7588CE9B15}"/>
              </a:ext>
            </a:extLst>
          </p:cNvPr>
          <p:cNvSpPr>
            <a:spLocks noGrp="1"/>
          </p:cNvSpPr>
          <p:nvPr>
            <p:ph type="body" idx="1"/>
          </p:nvPr>
        </p:nvSpPr>
        <p:spPr>
          <a:xfrm>
            <a:off x="623888" y="458952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8871A93-8A3C-47AB-A74A-EB0421D3F540}"/>
              </a:ext>
            </a:extLst>
          </p:cNvPr>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99984A2-3858-448B-B328-7A5E269F4C64}"/>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0896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A30A8C-84AB-4878-AA87-414B4A75F6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791F110-8AB7-40AB-A741-03DC9C67097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841B40F-A6C7-475A-954D-02D10EF23E2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2541710-F4B4-4D3B-B991-DDFDCE01906A}"/>
              </a:ext>
            </a:extLst>
          </p:cNvPr>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283C612B-101B-41BD-89FE-3052E821F6B9}"/>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1930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F6F982-2AE2-495B-AD4D-4ECFAE96416F}"/>
              </a:ext>
            </a:extLst>
          </p:cNvPr>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68006593-E1D0-4BAC-9259-6E00C15533F4}"/>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1413973-8275-482C-A208-FBBE7B533FF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C3E75EE-8490-4947-BFF6-919A1139D5D4}"/>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B83E8782-FF43-4EE3-831E-76DFEC149710}"/>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3547B219-AF15-4CFE-976F-8C32BC09709B}"/>
              </a:ext>
            </a:extLst>
          </p:cNvPr>
          <p:cNvSpPr>
            <a:spLocks noGrp="1"/>
          </p:cNvSpPr>
          <p:nvPr>
            <p:ph type="dt" sz="half" idx="10"/>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8F666A16-9D49-436F-A8A7-04D9268BAA48}"/>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96444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341324-07B4-488E-B69C-5A5D64549B29}"/>
              </a:ext>
            </a:extLst>
          </p:cNvPr>
          <p:cNvSpPr>
            <a:spLocks noGrp="1"/>
          </p:cNvSpPr>
          <p:nvPr>
            <p:ph type="title"/>
          </p:nvPr>
        </p:nvSpPr>
        <p:spPr>
          <a:xfrm>
            <a:off x="386983" y="230450"/>
            <a:ext cx="7554517" cy="576000"/>
          </a:xfrm>
        </p:spPr>
        <p:txBody>
          <a:bodyPr lIns="0" tIns="0" rIns="0" bIns="0">
            <a:normAutofit/>
          </a:bodyPr>
          <a:lstStyle>
            <a:lvl1pPr>
              <a:defRPr sz="3600" b="1">
                <a:solidFill>
                  <a:schemeClr val="accent1"/>
                </a:solidFill>
              </a:defRPr>
            </a:lvl1pPr>
          </a:lstStyle>
          <a:p>
            <a:r>
              <a:rPr lang="en-US" dirty="0"/>
              <a:t>Click to edit Master title style</a:t>
            </a:r>
          </a:p>
        </p:txBody>
      </p:sp>
      <p:sp>
        <p:nvSpPr>
          <p:cNvPr id="16" name="Rectangle 15">
            <a:extLst>
              <a:ext uri="{FF2B5EF4-FFF2-40B4-BE49-F238E27FC236}">
                <a16:creationId xmlns="" xmlns:a16="http://schemas.microsoft.com/office/drawing/2014/main" id="{0E815D04-9E5E-4EFC-ADF4-A521A16540D5}"/>
              </a:ext>
            </a:extLst>
          </p:cNvPr>
          <p:cNvSpPr/>
          <p:nvPr/>
        </p:nvSpPr>
        <p:spPr>
          <a:xfrm>
            <a:off x="9015443" y="6686612"/>
            <a:ext cx="128587" cy="17144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8" name="Group 17">
            <a:extLst>
              <a:ext uri="{FF2B5EF4-FFF2-40B4-BE49-F238E27FC236}">
                <a16:creationId xmlns="" xmlns:a16="http://schemas.microsoft.com/office/drawing/2014/main" id="{BEB403DB-FF3E-407F-9929-3ADF7FD92BCB}"/>
              </a:ext>
            </a:extLst>
          </p:cNvPr>
          <p:cNvGrpSpPr/>
          <p:nvPr userDrawn="1"/>
        </p:nvGrpSpPr>
        <p:grpSpPr>
          <a:xfrm>
            <a:off x="386983" y="1139886"/>
            <a:ext cx="8370095" cy="45719"/>
            <a:chOff x="515937" y="977900"/>
            <a:chExt cx="11160126" cy="45719"/>
          </a:xfrm>
        </p:grpSpPr>
        <p:sp>
          <p:nvSpPr>
            <p:cNvPr id="19" name="Rectangle 18">
              <a:extLst>
                <a:ext uri="{FF2B5EF4-FFF2-40B4-BE49-F238E27FC236}">
                  <a16:creationId xmlns="" xmlns:a16="http://schemas.microsoft.com/office/drawing/2014/main" id="{C46B9868-E45A-45AC-934B-FE77B1B63071}"/>
                </a:ext>
              </a:extLst>
            </p:cNvPr>
            <p:cNvSpPr/>
            <p:nvPr/>
          </p:nvSpPr>
          <p:spPr>
            <a:xfrm>
              <a:off x="515937" y="977900"/>
              <a:ext cx="10072689" cy="45719"/>
            </a:xfrm>
            <a:prstGeom prst="rect">
              <a:avLst/>
            </a:prstGeom>
            <a:solidFill>
              <a:srgbClr val="204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a:extLst>
                <a:ext uri="{FF2B5EF4-FFF2-40B4-BE49-F238E27FC236}">
                  <a16:creationId xmlns="" xmlns:a16="http://schemas.microsoft.com/office/drawing/2014/main" id="{25C9069C-23DD-47B1-AD39-DD95BC940817}"/>
                </a:ext>
              </a:extLst>
            </p:cNvPr>
            <p:cNvSpPr/>
            <p:nvPr/>
          </p:nvSpPr>
          <p:spPr>
            <a:xfrm>
              <a:off x="10588626" y="977900"/>
              <a:ext cx="1087437" cy="4571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5" name="Slide Number Placeholder 4">
            <a:extLst>
              <a:ext uri="{FF2B5EF4-FFF2-40B4-BE49-F238E27FC236}">
                <a16:creationId xmlns="" xmlns:a16="http://schemas.microsoft.com/office/drawing/2014/main" id="{EA9B4E96-2AD5-4D7D-BBC9-08BCAE0AFB76}"/>
              </a:ext>
            </a:extLst>
          </p:cNvPr>
          <p:cNvSpPr>
            <a:spLocks noGrp="1"/>
          </p:cNvSpPr>
          <p:nvPr>
            <p:ph type="sldNum" sz="quarter" idx="12"/>
          </p:nvPr>
        </p:nvSpPr>
        <p:spPr>
          <a:xfrm>
            <a:off x="8866406" y="6487875"/>
            <a:ext cx="213300" cy="284400"/>
          </a:xfrm>
          <a:solidFill>
            <a:srgbClr val="204697"/>
          </a:solidFill>
        </p:spPr>
        <p:txBody>
          <a:bodyPr lIns="0" tIns="0" rIns="0" bIns="0"/>
          <a:lstStyle>
            <a:lvl1pPr algn="ctr">
              <a:defRPr sz="1000">
                <a:solidFill>
                  <a:schemeClr val="bg1"/>
                </a:solidFill>
              </a:defRPr>
            </a:lvl1pPr>
          </a:lstStyle>
          <a:p>
            <a:fld id="{9E2AE864-E489-43DB-B6AB-F038BFA8BD50}" type="slidenum">
              <a:rPr lang="en-US" smtClean="0">
                <a:solidFill>
                  <a:prstClr val="white"/>
                </a:solidFill>
              </a:rPr>
              <a:pPr/>
              <a:t>‹#›</a:t>
            </a:fld>
            <a:endParaRPr lang="en-US" dirty="0">
              <a:solidFill>
                <a:prstClr val="white"/>
              </a:solidFill>
            </a:endParaRPr>
          </a:p>
        </p:txBody>
      </p:sp>
      <p:pic>
        <p:nvPicPr>
          <p:cNvPr id="10" name="Picture 9" descr="Logo&#10;&#10;Description automatically generated">
            <a:extLst>
              <a:ext uri="{FF2B5EF4-FFF2-40B4-BE49-F238E27FC236}">
                <a16:creationId xmlns="" xmlns:a16="http://schemas.microsoft.com/office/drawing/2014/main" id="{557C0DB2-BF01-4B60-B3DC-252905AE9C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020" t="25976" r="28062" b="26123"/>
          <a:stretch/>
        </p:blipFill>
        <p:spPr>
          <a:xfrm>
            <a:off x="7938298" y="267725"/>
            <a:ext cx="847985" cy="816184"/>
          </a:xfrm>
          <a:prstGeom prst="rect">
            <a:avLst/>
          </a:prstGeom>
        </p:spPr>
      </p:pic>
    </p:spTree>
    <p:extLst>
      <p:ext uri="{BB962C8B-B14F-4D97-AF65-F5344CB8AC3E}">
        <p14:creationId xmlns:p14="http://schemas.microsoft.com/office/powerpoint/2010/main" val="6498432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184D2AC-7A36-4EED-B0CF-9038A8F3937E}"/>
              </a:ext>
            </a:extLst>
          </p:cNvPr>
          <p:cNvSpPr>
            <a:spLocks noGrp="1"/>
          </p:cNvSpPr>
          <p:nvPr>
            <p:ph type="dt" sz="half" idx="10"/>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2203B3A1-BB4F-4800-9980-BE73B34CA253}"/>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7512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277E3B-39E1-4D3E-9593-E7F81912C4C9}"/>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3C74CCB5-8B66-4140-AB05-E0631720E00F}"/>
              </a:ext>
            </a:extLst>
          </p:cNvPr>
          <p:cNvSpPr>
            <a:spLocks noGrp="1"/>
          </p:cNvSpPr>
          <p:nvPr>
            <p:ph idx="1"/>
          </p:nvPr>
        </p:nvSpPr>
        <p:spPr>
          <a:xfrm>
            <a:off x="3887391" y="98748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A9AF1F8-B000-460E-9095-E221E3AA6008}"/>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53C4B8F-3235-4A95-8982-1CD597709AE6}"/>
              </a:ext>
            </a:extLst>
          </p:cNvPr>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44B975F6-46A8-4C82-A825-B3349C552B21}"/>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6318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E29A14-CC27-4587-8FA8-50C6C7D8B939}"/>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97C947C3-64CC-429F-9558-A2549F4473EE}"/>
              </a:ext>
            </a:extLst>
          </p:cNvPr>
          <p:cNvSpPr>
            <a:spLocks noGrp="1"/>
          </p:cNvSpPr>
          <p:nvPr>
            <p:ph type="pic" idx="1"/>
          </p:nvPr>
        </p:nvSpPr>
        <p:spPr>
          <a:xfrm>
            <a:off x="3887391" y="98748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AE4C2FA-59D3-4DEC-8AB9-B13840E220E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6891D0F-7E96-4142-8D39-6D32C75EAF25}"/>
              </a:ext>
            </a:extLst>
          </p:cNvPr>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35DB91-D84E-4458-A51C-7076745D1C93}"/>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914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6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B455C7-282E-4F3B-8666-17FBAE1A5B52}" type="datetimeFigureOut">
              <a:rPr lang="en-US" smtClean="0"/>
              <a:t>12/12/2024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E14FB4-DE43-4E1C-991B-157DA63C98E0}" type="slidenum">
              <a:rPr lang="en-US" smtClean="0"/>
              <a:t>‹#›</a:t>
            </a:fld>
            <a:endParaRPr lang="en-US"/>
          </a:p>
        </p:txBody>
      </p:sp>
    </p:spTree>
    <p:extLst>
      <p:ext uri="{BB962C8B-B14F-4D97-AF65-F5344CB8AC3E}">
        <p14:creationId xmlns:p14="http://schemas.microsoft.com/office/powerpoint/2010/main" val="36142543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D8DCE3-6E63-4F08-842D-C558A850E6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9C249CD-FFEE-4850-AEDE-28C36AB714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2E808A3-61FA-414B-8936-EF9E3DE6F254}"/>
              </a:ext>
            </a:extLst>
          </p:cNvPr>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FF5774E-6C90-4442-9A93-DE418D6BC84F}"/>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85100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7208E4E-101E-4BB6-9A72-1E52577D8AC3}"/>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5B1BF6EF-9CCA-4069-BFED-1600B93A6035}"/>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DA22BFB-10D6-4A97-B6E4-47B3C7345756}"/>
              </a:ext>
            </a:extLst>
          </p:cNvPr>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745C213-254D-4628-AA5D-C3414809F056}"/>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1604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83883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2757003497"/>
              </p:ext>
            </p:extLst>
          </p:nvPr>
        </p:nvGraphicFramePr>
        <p:xfrm>
          <a:off x="1502" y="1662"/>
          <a:ext cx="1465" cy="1587"/>
        </p:xfrm>
        <a:graphic>
          <a:graphicData uri="http://schemas.openxmlformats.org/presentationml/2006/ole">
            <mc:AlternateContent xmlns:mc="http://schemas.openxmlformats.org/markup-compatibility/2006">
              <mc:Choice xmlns:v="urn:schemas-microsoft-com:vml" Requires="v">
                <p:oleObj spid="_x0000_s1538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02" y="1662"/>
                        <a:ext cx="1465" cy="1587"/>
                      </a:xfrm>
                      <a:prstGeom prst="rect">
                        <a:avLst/>
                      </a:prstGeom>
                    </p:spPr>
                  </p:pic>
                </p:oleObj>
              </mc:Fallback>
            </mc:AlternateContent>
          </a:graphicData>
        </a:graphic>
      </p:graphicFrame>
      <p:sp>
        <p:nvSpPr>
          <p:cNvPr id="10" name="Text Placeholder 11"/>
          <p:cNvSpPr>
            <a:spLocks noGrp="1"/>
          </p:cNvSpPr>
          <p:nvPr>
            <p:ph type="body" sz="quarter" idx="14" hasCustomPrompt="1"/>
          </p:nvPr>
        </p:nvSpPr>
        <p:spPr>
          <a:xfrm>
            <a:off x="351723" y="256032"/>
            <a:ext cx="7554517" cy="822960"/>
          </a:xfrm>
          <a:prstGeom prst="rect">
            <a:avLst/>
          </a:prstGeom>
        </p:spPr>
        <p:txBody>
          <a:bodyPr lIns="0" tIns="0" rIns="0" bIns="0" anchor="ctr"/>
          <a:lstStyle>
            <a:lvl1pPr marL="0" indent="0">
              <a:buNone/>
              <a:defRPr lang="en-US" sz="2400" b="1" baseline="0" dirty="0" smtClean="0"/>
            </a:lvl1pPr>
          </a:lstStyle>
          <a:p>
            <a:pPr marL="0" marR="0" lvl="0" indent="0" defTabSz="911043" fontAlgn="base">
              <a:lnSpc>
                <a:spcPct val="100000"/>
              </a:lnSpc>
              <a:spcBef>
                <a:spcPts val="0"/>
              </a:spcBef>
              <a:spcAft>
                <a:spcPct val="0"/>
              </a:spcAft>
              <a:buClrTx/>
              <a:buSzTx/>
              <a:tabLst/>
            </a:pPr>
            <a:r>
              <a:rPr lang="en-US"/>
              <a:t>Click to write the slide header which should be 24 font size and no more than two lines</a:t>
            </a:r>
          </a:p>
        </p:txBody>
      </p:sp>
      <p:grpSp>
        <p:nvGrpSpPr>
          <p:cNvPr id="4" name="Group 3">
            <a:extLst>
              <a:ext uri="{FF2B5EF4-FFF2-40B4-BE49-F238E27FC236}">
                <a16:creationId xmlns="" xmlns:a16="http://schemas.microsoft.com/office/drawing/2014/main" id="{4DC483C9-F12A-4BA2-9626-5B2BD722B8D9}"/>
              </a:ext>
            </a:extLst>
          </p:cNvPr>
          <p:cNvGrpSpPr/>
          <p:nvPr userDrawn="1"/>
        </p:nvGrpSpPr>
        <p:grpSpPr>
          <a:xfrm>
            <a:off x="386983" y="1139886"/>
            <a:ext cx="8370095" cy="45719"/>
            <a:chOff x="515937" y="977900"/>
            <a:chExt cx="11160126" cy="45719"/>
          </a:xfrm>
        </p:grpSpPr>
        <p:sp>
          <p:nvSpPr>
            <p:cNvPr id="5" name="Rectangle 4">
              <a:extLst>
                <a:ext uri="{FF2B5EF4-FFF2-40B4-BE49-F238E27FC236}">
                  <a16:creationId xmlns="" xmlns:a16="http://schemas.microsoft.com/office/drawing/2014/main" id="{F64AD9E4-D25A-4D84-94DF-074EB1A4FD2E}"/>
                </a:ext>
              </a:extLst>
            </p:cNvPr>
            <p:cNvSpPr/>
            <p:nvPr/>
          </p:nvSpPr>
          <p:spPr>
            <a:xfrm>
              <a:off x="515937" y="977900"/>
              <a:ext cx="10072689" cy="45719"/>
            </a:xfrm>
            <a:prstGeom prst="rect">
              <a:avLst/>
            </a:prstGeom>
            <a:solidFill>
              <a:srgbClr val="204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a:extLst>
                <a:ext uri="{FF2B5EF4-FFF2-40B4-BE49-F238E27FC236}">
                  <a16:creationId xmlns="" xmlns:a16="http://schemas.microsoft.com/office/drawing/2014/main" id="{16988417-53D9-4A61-8EBD-86B6EE7B8DFA}"/>
                </a:ext>
              </a:extLst>
            </p:cNvPr>
            <p:cNvSpPr/>
            <p:nvPr/>
          </p:nvSpPr>
          <p:spPr>
            <a:xfrm>
              <a:off x="10588626" y="977900"/>
              <a:ext cx="1087437" cy="4571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7" name="Picture 6" descr="Logo&#10;&#10;Description automatically generated">
            <a:extLst>
              <a:ext uri="{FF2B5EF4-FFF2-40B4-BE49-F238E27FC236}">
                <a16:creationId xmlns="" xmlns:a16="http://schemas.microsoft.com/office/drawing/2014/main" id="{9861AE70-5AE4-4953-AD2B-B186DEA9726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5020" t="25976" r="28062" b="26123"/>
          <a:stretch/>
        </p:blipFill>
        <p:spPr>
          <a:xfrm>
            <a:off x="7938298" y="267725"/>
            <a:ext cx="847985" cy="816184"/>
          </a:xfrm>
          <a:prstGeom prst="rect">
            <a:avLst/>
          </a:prstGeom>
        </p:spPr>
      </p:pic>
    </p:spTree>
    <p:extLst>
      <p:ext uri="{BB962C8B-B14F-4D97-AF65-F5344CB8AC3E}">
        <p14:creationId xmlns:p14="http://schemas.microsoft.com/office/powerpoint/2010/main" val="1579440874"/>
      </p:ext>
    </p:extLst>
  </p:cSld>
  <p:clrMapOvr>
    <a:masterClrMapping/>
  </p:clrMapOvr>
  <p:extLst mod="1">
    <p:ext uri="{DCECCB84-F9BA-43D5-87BE-67443E8EF086}">
      <p15:sldGuideLst xmlns="" xmlns:p15="http://schemas.microsoft.com/office/powerpoint/2012/main">
        <p15:guide id="1" orient="horz" pos="816">
          <p15:clr>
            <a:srgbClr val="FBAE40"/>
          </p15:clr>
        </p15:guide>
        <p15:guide id="2" pos="240">
          <p15:clr>
            <a:srgbClr val="FBAE40"/>
          </p15:clr>
        </p15:guide>
        <p15:guide id="3" pos="600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0D63BACB-C638-4939-8D10-D9A70247E6A0}"/>
              </a:ext>
            </a:extLst>
          </p:cNvPr>
          <p:cNvSpPr/>
          <p:nvPr userDrawn="1"/>
        </p:nvSpPr>
        <p:spPr>
          <a:xfrm>
            <a:off x="2179767" y="0"/>
            <a:ext cx="696425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 xmlns:a16="http://schemas.microsoft.com/office/drawing/2014/main" id="{1609FF82-DFBC-4739-85BC-0DA85F4402A6}"/>
              </a:ext>
            </a:extLst>
          </p:cNvPr>
          <p:cNvSpPr/>
          <p:nvPr userDrawn="1"/>
        </p:nvSpPr>
        <p:spPr>
          <a:xfrm>
            <a:off x="27" y="0"/>
            <a:ext cx="212271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2" name="Group 11">
            <a:extLst>
              <a:ext uri="{FF2B5EF4-FFF2-40B4-BE49-F238E27FC236}">
                <a16:creationId xmlns="" xmlns:a16="http://schemas.microsoft.com/office/drawing/2014/main" id="{ED841058-A2B0-472B-9863-B75DEA333600}"/>
              </a:ext>
            </a:extLst>
          </p:cNvPr>
          <p:cNvGrpSpPr/>
          <p:nvPr userDrawn="1"/>
        </p:nvGrpSpPr>
        <p:grpSpPr>
          <a:xfrm>
            <a:off x="555762" y="3679972"/>
            <a:ext cx="1011245" cy="1348124"/>
            <a:chOff x="905796" y="3679972"/>
            <a:chExt cx="1348326" cy="1348124"/>
          </a:xfrm>
        </p:grpSpPr>
        <p:sp>
          <p:nvSpPr>
            <p:cNvPr id="13" name="Oval 12">
              <a:extLst>
                <a:ext uri="{FF2B5EF4-FFF2-40B4-BE49-F238E27FC236}">
                  <a16:creationId xmlns="" xmlns:a16="http://schemas.microsoft.com/office/drawing/2014/main" id="{3DD3AE84-7862-4A01-B247-721C41CDC5F0}"/>
                </a:ext>
              </a:extLst>
            </p:cNvPr>
            <p:cNvSpPr/>
            <p:nvPr/>
          </p:nvSpPr>
          <p:spPr>
            <a:xfrm>
              <a:off x="950118" y="3724092"/>
              <a:ext cx="1304004" cy="130400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a:extLst>
                <a:ext uri="{FF2B5EF4-FFF2-40B4-BE49-F238E27FC236}">
                  <a16:creationId xmlns="" xmlns:a16="http://schemas.microsoft.com/office/drawing/2014/main" id="{92AF2955-3289-410A-84C3-8D8E1FF1644F}"/>
                </a:ext>
              </a:extLst>
            </p:cNvPr>
            <p:cNvSpPr/>
            <p:nvPr/>
          </p:nvSpPr>
          <p:spPr>
            <a:xfrm>
              <a:off x="905796" y="3679972"/>
              <a:ext cx="1304004" cy="1304004"/>
            </a:xfrm>
            <a:prstGeom prst="ellipse">
              <a:avLst/>
            </a:prstGeom>
            <a:pattFill prst="ltUpDiag">
              <a:fgClr>
                <a:schemeClr val="accent4"/>
              </a:fgClr>
              <a:bgClr>
                <a:srgbClr val="121B74"/>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a:extLst>
                <a:ext uri="{FF2B5EF4-FFF2-40B4-BE49-F238E27FC236}">
                  <a16:creationId xmlns="" xmlns:a16="http://schemas.microsoft.com/office/drawing/2014/main" id="{D3A45AEB-468F-4D17-83AF-6C69D5619E11}"/>
                </a:ext>
              </a:extLst>
            </p:cNvPr>
            <p:cNvSpPr/>
            <p:nvPr/>
          </p:nvSpPr>
          <p:spPr>
            <a:xfrm>
              <a:off x="1046030" y="3820206"/>
              <a:ext cx="1023537" cy="10235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Freeform 5">
              <a:extLst>
                <a:ext uri="{FF2B5EF4-FFF2-40B4-BE49-F238E27FC236}">
                  <a16:creationId xmlns="" xmlns:a16="http://schemas.microsoft.com/office/drawing/2014/main" id="{A53763AF-AC46-41B3-A318-EB389CA8E1D3}"/>
                </a:ext>
              </a:extLst>
            </p:cNvPr>
            <p:cNvSpPr>
              <a:spLocks/>
            </p:cNvSpPr>
            <p:nvPr/>
          </p:nvSpPr>
          <p:spPr bwMode="auto">
            <a:xfrm>
              <a:off x="1304922" y="4090162"/>
              <a:ext cx="471224" cy="483624"/>
            </a:xfrm>
            <a:custGeom>
              <a:avLst/>
              <a:gdLst>
                <a:gd name="T0" fmla="*/ 84 w 96"/>
                <a:gd name="T1" fmla="*/ 0 h 96"/>
                <a:gd name="T2" fmla="*/ 72 w 96"/>
                <a:gd name="T3" fmla="*/ 12 h 96"/>
                <a:gd name="T4" fmla="*/ 78 w 96"/>
                <a:gd name="T5" fmla="*/ 22 h 96"/>
                <a:gd name="T6" fmla="*/ 68 w 96"/>
                <a:gd name="T7" fmla="*/ 50 h 96"/>
                <a:gd name="T8" fmla="*/ 66 w 96"/>
                <a:gd name="T9" fmla="*/ 50 h 96"/>
                <a:gd name="T10" fmla="*/ 58 w 96"/>
                <a:gd name="T11" fmla="*/ 53 h 96"/>
                <a:gd name="T12" fmla="*/ 48 w 96"/>
                <a:gd name="T13" fmla="*/ 44 h 96"/>
                <a:gd name="T14" fmla="*/ 50 w 96"/>
                <a:gd name="T15" fmla="*/ 38 h 96"/>
                <a:gd name="T16" fmla="*/ 38 w 96"/>
                <a:gd name="T17" fmla="*/ 26 h 96"/>
                <a:gd name="T18" fmla="*/ 26 w 96"/>
                <a:gd name="T19" fmla="*/ 38 h 96"/>
                <a:gd name="T20" fmla="*/ 30 w 96"/>
                <a:gd name="T21" fmla="*/ 47 h 96"/>
                <a:gd name="T22" fmla="*/ 16 w 96"/>
                <a:gd name="T23" fmla="*/ 73 h 96"/>
                <a:gd name="T24" fmla="*/ 12 w 96"/>
                <a:gd name="T25" fmla="*/ 72 h 96"/>
                <a:gd name="T26" fmla="*/ 0 w 96"/>
                <a:gd name="T27" fmla="*/ 84 h 96"/>
                <a:gd name="T28" fmla="*/ 12 w 96"/>
                <a:gd name="T29" fmla="*/ 96 h 96"/>
                <a:gd name="T30" fmla="*/ 24 w 96"/>
                <a:gd name="T31" fmla="*/ 84 h 96"/>
                <a:gd name="T32" fmla="*/ 20 w 96"/>
                <a:gd name="T33" fmla="*/ 75 h 96"/>
                <a:gd name="T34" fmla="*/ 34 w 96"/>
                <a:gd name="T35" fmla="*/ 49 h 96"/>
                <a:gd name="T36" fmla="*/ 38 w 96"/>
                <a:gd name="T37" fmla="*/ 50 h 96"/>
                <a:gd name="T38" fmla="*/ 46 w 96"/>
                <a:gd name="T39" fmla="*/ 47 h 96"/>
                <a:gd name="T40" fmla="*/ 56 w 96"/>
                <a:gd name="T41" fmla="*/ 56 h 96"/>
                <a:gd name="T42" fmla="*/ 54 w 96"/>
                <a:gd name="T43" fmla="*/ 62 h 96"/>
                <a:gd name="T44" fmla="*/ 66 w 96"/>
                <a:gd name="T45" fmla="*/ 74 h 96"/>
                <a:gd name="T46" fmla="*/ 78 w 96"/>
                <a:gd name="T47" fmla="*/ 62 h 96"/>
                <a:gd name="T48" fmla="*/ 72 w 96"/>
                <a:gd name="T49" fmla="*/ 52 h 96"/>
                <a:gd name="T50" fmla="*/ 82 w 96"/>
                <a:gd name="T51" fmla="*/ 24 h 96"/>
                <a:gd name="T52" fmla="*/ 84 w 96"/>
                <a:gd name="T53" fmla="*/ 24 h 96"/>
                <a:gd name="T54" fmla="*/ 96 w 96"/>
                <a:gd name="T55" fmla="*/ 12 h 96"/>
                <a:gd name="T56" fmla="*/ 84 w 96"/>
                <a:gd name="T5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96">
                  <a:moveTo>
                    <a:pt x="84" y="0"/>
                  </a:moveTo>
                  <a:cubicBezTo>
                    <a:pt x="77" y="0"/>
                    <a:pt x="72" y="5"/>
                    <a:pt x="72" y="12"/>
                  </a:cubicBezTo>
                  <a:cubicBezTo>
                    <a:pt x="72" y="16"/>
                    <a:pt x="74" y="20"/>
                    <a:pt x="78" y="22"/>
                  </a:cubicBezTo>
                  <a:cubicBezTo>
                    <a:pt x="68" y="50"/>
                    <a:pt x="68" y="50"/>
                    <a:pt x="68" y="50"/>
                  </a:cubicBezTo>
                  <a:cubicBezTo>
                    <a:pt x="67" y="50"/>
                    <a:pt x="67" y="50"/>
                    <a:pt x="66" y="50"/>
                  </a:cubicBezTo>
                  <a:cubicBezTo>
                    <a:pt x="63" y="50"/>
                    <a:pt x="60" y="51"/>
                    <a:pt x="58" y="53"/>
                  </a:cubicBezTo>
                  <a:cubicBezTo>
                    <a:pt x="48" y="44"/>
                    <a:pt x="48" y="44"/>
                    <a:pt x="48" y="44"/>
                  </a:cubicBezTo>
                  <a:cubicBezTo>
                    <a:pt x="49" y="42"/>
                    <a:pt x="50" y="40"/>
                    <a:pt x="50" y="38"/>
                  </a:cubicBezTo>
                  <a:cubicBezTo>
                    <a:pt x="50" y="31"/>
                    <a:pt x="45" y="26"/>
                    <a:pt x="38" y="26"/>
                  </a:cubicBezTo>
                  <a:cubicBezTo>
                    <a:pt x="31" y="26"/>
                    <a:pt x="26" y="31"/>
                    <a:pt x="26" y="38"/>
                  </a:cubicBezTo>
                  <a:cubicBezTo>
                    <a:pt x="26" y="42"/>
                    <a:pt x="28" y="45"/>
                    <a:pt x="30" y="47"/>
                  </a:cubicBezTo>
                  <a:cubicBezTo>
                    <a:pt x="16" y="73"/>
                    <a:pt x="16" y="73"/>
                    <a:pt x="16" y="73"/>
                  </a:cubicBezTo>
                  <a:cubicBezTo>
                    <a:pt x="15" y="72"/>
                    <a:pt x="13" y="72"/>
                    <a:pt x="12" y="72"/>
                  </a:cubicBezTo>
                  <a:cubicBezTo>
                    <a:pt x="5" y="72"/>
                    <a:pt x="0" y="77"/>
                    <a:pt x="0" y="84"/>
                  </a:cubicBezTo>
                  <a:cubicBezTo>
                    <a:pt x="0" y="91"/>
                    <a:pt x="5" y="96"/>
                    <a:pt x="12" y="96"/>
                  </a:cubicBezTo>
                  <a:cubicBezTo>
                    <a:pt x="19" y="96"/>
                    <a:pt x="24" y="91"/>
                    <a:pt x="24" y="84"/>
                  </a:cubicBezTo>
                  <a:cubicBezTo>
                    <a:pt x="24" y="80"/>
                    <a:pt x="22" y="77"/>
                    <a:pt x="20" y="75"/>
                  </a:cubicBezTo>
                  <a:cubicBezTo>
                    <a:pt x="34" y="49"/>
                    <a:pt x="34" y="49"/>
                    <a:pt x="34" y="49"/>
                  </a:cubicBezTo>
                  <a:cubicBezTo>
                    <a:pt x="35" y="50"/>
                    <a:pt x="37" y="50"/>
                    <a:pt x="38" y="50"/>
                  </a:cubicBezTo>
                  <a:cubicBezTo>
                    <a:pt x="41" y="50"/>
                    <a:pt x="44" y="49"/>
                    <a:pt x="46" y="47"/>
                  </a:cubicBezTo>
                  <a:cubicBezTo>
                    <a:pt x="56" y="56"/>
                    <a:pt x="56" y="56"/>
                    <a:pt x="56" y="56"/>
                  </a:cubicBezTo>
                  <a:cubicBezTo>
                    <a:pt x="55" y="58"/>
                    <a:pt x="54" y="60"/>
                    <a:pt x="54" y="62"/>
                  </a:cubicBezTo>
                  <a:cubicBezTo>
                    <a:pt x="54" y="69"/>
                    <a:pt x="59" y="74"/>
                    <a:pt x="66" y="74"/>
                  </a:cubicBezTo>
                  <a:cubicBezTo>
                    <a:pt x="73" y="74"/>
                    <a:pt x="78" y="69"/>
                    <a:pt x="78" y="62"/>
                  </a:cubicBezTo>
                  <a:cubicBezTo>
                    <a:pt x="78" y="58"/>
                    <a:pt x="76" y="54"/>
                    <a:pt x="72" y="52"/>
                  </a:cubicBezTo>
                  <a:cubicBezTo>
                    <a:pt x="82" y="24"/>
                    <a:pt x="82" y="24"/>
                    <a:pt x="82" y="24"/>
                  </a:cubicBezTo>
                  <a:cubicBezTo>
                    <a:pt x="83" y="24"/>
                    <a:pt x="83" y="24"/>
                    <a:pt x="84" y="24"/>
                  </a:cubicBezTo>
                  <a:cubicBezTo>
                    <a:pt x="91" y="24"/>
                    <a:pt x="96" y="19"/>
                    <a:pt x="96" y="12"/>
                  </a:cubicBezTo>
                  <a:cubicBezTo>
                    <a:pt x="96" y="5"/>
                    <a:pt x="91" y="0"/>
                    <a:pt x="84"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grpSp>
        <p:nvGrpSpPr>
          <p:cNvPr id="17" name="Group 16">
            <a:extLst>
              <a:ext uri="{FF2B5EF4-FFF2-40B4-BE49-F238E27FC236}">
                <a16:creationId xmlns="" xmlns:a16="http://schemas.microsoft.com/office/drawing/2014/main" id="{6646BDEF-7EA2-422E-B68C-C3FEAB99321D}"/>
              </a:ext>
            </a:extLst>
          </p:cNvPr>
          <p:cNvGrpSpPr/>
          <p:nvPr userDrawn="1"/>
        </p:nvGrpSpPr>
        <p:grpSpPr>
          <a:xfrm>
            <a:off x="8863607" y="6486578"/>
            <a:ext cx="280392" cy="371475"/>
            <a:chOff x="11818143" y="6486525"/>
            <a:chExt cx="373856" cy="371475"/>
          </a:xfrm>
        </p:grpSpPr>
        <p:sp>
          <p:nvSpPr>
            <p:cNvPr id="18" name="Rectangle 17">
              <a:extLst>
                <a:ext uri="{FF2B5EF4-FFF2-40B4-BE49-F238E27FC236}">
                  <a16:creationId xmlns="" xmlns:a16="http://schemas.microsoft.com/office/drawing/2014/main" id="{398E66B6-AF1C-4F37-8CBF-7365781A8EF6}"/>
                </a:ext>
              </a:extLst>
            </p:cNvPr>
            <p:cNvSpPr/>
            <p:nvPr/>
          </p:nvSpPr>
          <p:spPr>
            <a:xfrm>
              <a:off x="12020550" y="6686551"/>
              <a:ext cx="171449" cy="171449"/>
            </a:xfrm>
            <a:prstGeom prst="rect">
              <a:avLst/>
            </a:prstGeom>
            <a:pattFill prst="ltUpDiag">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a:extLst>
                <a:ext uri="{FF2B5EF4-FFF2-40B4-BE49-F238E27FC236}">
                  <a16:creationId xmlns="" xmlns:a16="http://schemas.microsoft.com/office/drawing/2014/main" id="{EB22AC1E-7D28-43F0-8C7F-6304423BAFFA}"/>
                </a:ext>
              </a:extLst>
            </p:cNvPr>
            <p:cNvSpPr/>
            <p:nvPr/>
          </p:nvSpPr>
          <p:spPr>
            <a:xfrm>
              <a:off x="11818143" y="6486525"/>
              <a:ext cx="285750" cy="285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Rectangle 19">
            <a:extLst>
              <a:ext uri="{FF2B5EF4-FFF2-40B4-BE49-F238E27FC236}">
                <a16:creationId xmlns="" xmlns:a16="http://schemas.microsoft.com/office/drawing/2014/main" id="{F27362ED-D419-426D-9571-37222E44E8BB}"/>
              </a:ext>
            </a:extLst>
          </p:cNvPr>
          <p:cNvSpPr/>
          <p:nvPr userDrawn="1"/>
        </p:nvSpPr>
        <p:spPr>
          <a:xfrm>
            <a:off x="2099951" y="0"/>
            <a:ext cx="79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a:extLst>
              <a:ext uri="{FF2B5EF4-FFF2-40B4-BE49-F238E27FC236}">
                <a16:creationId xmlns="" xmlns:a16="http://schemas.microsoft.com/office/drawing/2014/main" id="{6F1E15C1-E837-4183-8741-AE916A057B5A}"/>
              </a:ext>
            </a:extLst>
          </p:cNvPr>
          <p:cNvSpPr/>
          <p:nvPr userDrawn="1"/>
        </p:nvSpPr>
        <p:spPr>
          <a:xfrm>
            <a:off x="2099950" y="4148138"/>
            <a:ext cx="302064" cy="3724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 xmlns:a16="http://schemas.microsoft.com/office/drawing/2014/main" id="{B5B9D4E4-060B-452E-8462-AA22A9B0BAF1}"/>
              </a:ext>
            </a:extLst>
          </p:cNvPr>
          <p:cNvSpPr>
            <a:spLocks noGrp="1"/>
          </p:cNvSpPr>
          <p:nvPr>
            <p:ph type="ctrTitle"/>
          </p:nvPr>
        </p:nvSpPr>
        <p:spPr>
          <a:xfrm>
            <a:off x="2735475" y="2320736"/>
            <a:ext cx="6021000" cy="2387600"/>
          </a:xfrm>
        </p:spPr>
        <p:txBody>
          <a:bodyPr lIns="0" tIns="0" rIns="0" bIns="0" anchor="b">
            <a:normAutofit/>
          </a:bodyPr>
          <a:lstStyle>
            <a:lvl1pPr algn="l">
              <a:defRPr sz="5400" b="1">
                <a:solidFill>
                  <a:schemeClr val="accent1"/>
                </a:solidFill>
              </a:defRPr>
            </a:lvl1pPr>
          </a:lstStyle>
          <a:p>
            <a:r>
              <a:rPr lang="en-US" dirty="0"/>
              <a:t>Click to edit Master title style</a:t>
            </a:r>
          </a:p>
        </p:txBody>
      </p:sp>
      <p:sp>
        <p:nvSpPr>
          <p:cNvPr id="3" name="Subtitle 2">
            <a:extLst>
              <a:ext uri="{FF2B5EF4-FFF2-40B4-BE49-F238E27FC236}">
                <a16:creationId xmlns="" xmlns:a16="http://schemas.microsoft.com/office/drawing/2014/main" id="{628639D0-4BCD-4A04-B851-6BA3FC2E10D6}"/>
              </a:ext>
            </a:extLst>
          </p:cNvPr>
          <p:cNvSpPr>
            <a:spLocks noGrp="1"/>
          </p:cNvSpPr>
          <p:nvPr>
            <p:ph type="subTitle" idx="1"/>
          </p:nvPr>
        </p:nvSpPr>
        <p:spPr>
          <a:xfrm>
            <a:off x="2735475" y="4815377"/>
            <a:ext cx="6021000" cy="494275"/>
          </a:xfrm>
        </p:spPr>
        <p:txBody>
          <a:bodyPr lIns="0" tIns="0" rIns="0" bIns="0" anchor="ctr">
            <a:normAutofit/>
          </a:bodyPr>
          <a:lstStyle>
            <a:lvl1pPr marL="0" indent="0" algn="l">
              <a:buNone/>
              <a:defRPr sz="2800" b="1">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4" name="Text Placeholder 23">
            <a:extLst>
              <a:ext uri="{FF2B5EF4-FFF2-40B4-BE49-F238E27FC236}">
                <a16:creationId xmlns="" xmlns:a16="http://schemas.microsoft.com/office/drawing/2014/main" id="{3DC13951-9FAD-48A8-84BF-8FDB2E5AD71A}"/>
              </a:ext>
            </a:extLst>
          </p:cNvPr>
          <p:cNvSpPr>
            <a:spLocks noGrp="1"/>
          </p:cNvSpPr>
          <p:nvPr>
            <p:ph type="body" sz="quarter" idx="13"/>
          </p:nvPr>
        </p:nvSpPr>
        <p:spPr>
          <a:xfrm>
            <a:off x="2745950" y="5416641"/>
            <a:ext cx="6021000" cy="762961"/>
          </a:xfrm>
        </p:spPr>
        <p:txBody>
          <a:bodyPr lIns="0" tIns="0" rIns="0" bIns="0">
            <a:normAutofit/>
          </a:bodyPr>
          <a:lstStyle>
            <a:lvl1pPr marL="0" indent="0">
              <a:buNone/>
              <a:defRPr sz="2000">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0171963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E6598452-E02D-42EA-B85E-96473B342275}"/>
              </a:ext>
            </a:extLst>
          </p:cNvPr>
          <p:cNvSpPr/>
          <p:nvPr userDrawn="1"/>
        </p:nvSpPr>
        <p:spPr>
          <a:xfrm>
            <a:off x="2179767" y="0"/>
            <a:ext cx="696425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5" name="Group 24">
            <a:extLst>
              <a:ext uri="{FF2B5EF4-FFF2-40B4-BE49-F238E27FC236}">
                <a16:creationId xmlns="" xmlns:a16="http://schemas.microsoft.com/office/drawing/2014/main" id="{3541CB86-ABCD-4922-BF8C-00E668299FB7}"/>
              </a:ext>
            </a:extLst>
          </p:cNvPr>
          <p:cNvGrpSpPr/>
          <p:nvPr userDrawn="1"/>
        </p:nvGrpSpPr>
        <p:grpSpPr>
          <a:xfrm>
            <a:off x="3" y="0"/>
            <a:ext cx="7929562" cy="6858000"/>
            <a:chOff x="1" y="0"/>
            <a:chExt cx="2906319" cy="6858000"/>
          </a:xfrm>
          <a:solidFill>
            <a:srgbClr val="2133D9"/>
          </a:solidFill>
        </p:grpSpPr>
        <p:sp>
          <p:nvSpPr>
            <p:cNvPr id="26" name="Rectangle 25">
              <a:extLst>
                <a:ext uri="{FF2B5EF4-FFF2-40B4-BE49-F238E27FC236}">
                  <a16:creationId xmlns="" xmlns:a16="http://schemas.microsoft.com/office/drawing/2014/main" id="{92C6CC63-98A9-499D-BDB7-A66878683260}"/>
                </a:ext>
              </a:extLst>
            </p:cNvPr>
            <p:cNvSpPr/>
            <p:nvPr/>
          </p:nvSpPr>
          <p:spPr>
            <a:xfrm>
              <a:off x="1" y="0"/>
              <a:ext cx="285919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a:extLst>
                <a:ext uri="{FF2B5EF4-FFF2-40B4-BE49-F238E27FC236}">
                  <a16:creationId xmlns="" xmlns:a16="http://schemas.microsoft.com/office/drawing/2014/main" id="{85223F28-EE34-412E-9809-13AA71CB34E1}"/>
                </a:ext>
              </a:extLst>
            </p:cNvPr>
            <p:cNvSpPr/>
            <p:nvPr/>
          </p:nvSpPr>
          <p:spPr>
            <a:xfrm>
              <a:off x="2859191" y="0"/>
              <a:ext cx="47129" cy="6858000"/>
            </a:xfrm>
            <a:prstGeom prst="rect">
              <a:avLst/>
            </a:prstGeom>
            <a:solidFill>
              <a:srgbClr val="FFF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0" name="Group 29">
            <a:extLst>
              <a:ext uri="{FF2B5EF4-FFF2-40B4-BE49-F238E27FC236}">
                <a16:creationId xmlns="" xmlns:a16="http://schemas.microsoft.com/office/drawing/2014/main" id="{677934D4-71E7-42F8-BC58-9EFA02E4C457}"/>
              </a:ext>
            </a:extLst>
          </p:cNvPr>
          <p:cNvGrpSpPr/>
          <p:nvPr userDrawn="1"/>
        </p:nvGrpSpPr>
        <p:grpSpPr>
          <a:xfrm>
            <a:off x="7384865" y="2754938"/>
            <a:ext cx="978003" cy="1304004"/>
            <a:chOff x="807200" y="3679972"/>
            <a:chExt cx="1304004" cy="1304004"/>
          </a:xfrm>
        </p:grpSpPr>
        <p:sp>
          <p:nvSpPr>
            <p:cNvPr id="32" name="Oval 31">
              <a:extLst>
                <a:ext uri="{FF2B5EF4-FFF2-40B4-BE49-F238E27FC236}">
                  <a16:creationId xmlns="" xmlns:a16="http://schemas.microsoft.com/office/drawing/2014/main" id="{855C7C8F-2B6B-42C1-B929-D26DE9D70FCB}"/>
                </a:ext>
              </a:extLst>
            </p:cNvPr>
            <p:cNvSpPr/>
            <p:nvPr/>
          </p:nvSpPr>
          <p:spPr>
            <a:xfrm>
              <a:off x="807200" y="3679972"/>
              <a:ext cx="1304004" cy="1304004"/>
            </a:xfrm>
            <a:prstGeom prst="ellipse">
              <a:avLst/>
            </a:prstGeom>
            <a:solidFill>
              <a:srgbClr val="2133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Oval 32">
              <a:extLst>
                <a:ext uri="{FF2B5EF4-FFF2-40B4-BE49-F238E27FC236}">
                  <a16:creationId xmlns="" xmlns:a16="http://schemas.microsoft.com/office/drawing/2014/main" id="{ED1B2C13-32CA-4423-8DEA-01D771E6D5C1}"/>
                </a:ext>
              </a:extLst>
            </p:cNvPr>
            <p:cNvSpPr/>
            <p:nvPr/>
          </p:nvSpPr>
          <p:spPr>
            <a:xfrm>
              <a:off x="943238" y="3820206"/>
              <a:ext cx="1023537" cy="10235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5" name="Group 34">
            <a:extLst>
              <a:ext uri="{FF2B5EF4-FFF2-40B4-BE49-F238E27FC236}">
                <a16:creationId xmlns="" xmlns:a16="http://schemas.microsoft.com/office/drawing/2014/main" id="{3047B293-FDCC-414A-840E-9F0FE83B51E1}"/>
              </a:ext>
            </a:extLst>
          </p:cNvPr>
          <p:cNvGrpSpPr/>
          <p:nvPr userDrawn="1"/>
        </p:nvGrpSpPr>
        <p:grpSpPr>
          <a:xfrm flipH="1">
            <a:off x="1" y="4868952"/>
            <a:ext cx="1498568" cy="1989101"/>
            <a:chOff x="11662806" y="6331188"/>
            <a:chExt cx="529193" cy="526812"/>
          </a:xfrm>
        </p:grpSpPr>
        <p:sp>
          <p:nvSpPr>
            <p:cNvPr id="36" name="Rectangle 35">
              <a:extLst>
                <a:ext uri="{FF2B5EF4-FFF2-40B4-BE49-F238E27FC236}">
                  <a16:creationId xmlns="" xmlns:a16="http://schemas.microsoft.com/office/drawing/2014/main" id="{D19ABE65-B9C9-46C8-849E-1C721890D7E2}"/>
                </a:ext>
              </a:extLst>
            </p:cNvPr>
            <p:cNvSpPr/>
            <p:nvPr/>
          </p:nvSpPr>
          <p:spPr>
            <a:xfrm>
              <a:off x="12020550" y="6686551"/>
              <a:ext cx="171449" cy="171449"/>
            </a:xfrm>
            <a:prstGeom prst="rect">
              <a:avLst/>
            </a:prstGeom>
            <a:pattFill prst="ltUpDiag">
              <a:fgClr>
                <a:srgbClr val="2133D9"/>
              </a:fgClr>
              <a:bgClr>
                <a:srgbClr val="FFF7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a:extLst>
                <a:ext uri="{FF2B5EF4-FFF2-40B4-BE49-F238E27FC236}">
                  <a16:creationId xmlns="" xmlns:a16="http://schemas.microsoft.com/office/drawing/2014/main" id="{577BB3CF-2263-4DD1-ADAC-587A5043C8D9}"/>
                </a:ext>
              </a:extLst>
            </p:cNvPr>
            <p:cNvSpPr/>
            <p:nvPr/>
          </p:nvSpPr>
          <p:spPr>
            <a:xfrm>
              <a:off x="11662806" y="6331188"/>
              <a:ext cx="441087" cy="441087"/>
            </a:xfrm>
            <a:prstGeom prst="rect">
              <a:avLst/>
            </a:prstGeom>
            <a:solidFill>
              <a:srgbClr val="213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a:extLst>
              <a:ext uri="{FF2B5EF4-FFF2-40B4-BE49-F238E27FC236}">
                <a16:creationId xmlns="" xmlns:a16="http://schemas.microsoft.com/office/drawing/2014/main" id="{B5B9D4E4-060B-452E-8462-AA22A9B0BAF1}"/>
              </a:ext>
            </a:extLst>
          </p:cNvPr>
          <p:cNvSpPr>
            <a:spLocks noGrp="1"/>
          </p:cNvSpPr>
          <p:nvPr>
            <p:ph type="ctrTitle"/>
          </p:nvPr>
        </p:nvSpPr>
        <p:spPr>
          <a:xfrm>
            <a:off x="2714626" y="1946386"/>
            <a:ext cx="4422726" cy="1218795"/>
          </a:xfrm>
        </p:spPr>
        <p:txBody>
          <a:bodyPr wrap="square" lIns="0" tIns="0" rIns="0" bIns="0" anchor="b">
            <a:spAutoFit/>
          </a:bodyPr>
          <a:lstStyle>
            <a:lvl1pPr algn="r">
              <a:defRPr sz="4400" b="1">
                <a:solidFill>
                  <a:schemeClr val="bg1"/>
                </a:solidFill>
              </a:defRPr>
            </a:lvl1pPr>
          </a:lstStyle>
          <a:p>
            <a:r>
              <a:rPr lang="en-US" dirty="0"/>
              <a:t>Click to edit Master title style</a:t>
            </a:r>
          </a:p>
        </p:txBody>
      </p:sp>
      <p:sp>
        <p:nvSpPr>
          <p:cNvPr id="3" name="Subtitle 2">
            <a:extLst>
              <a:ext uri="{FF2B5EF4-FFF2-40B4-BE49-F238E27FC236}">
                <a16:creationId xmlns="" xmlns:a16="http://schemas.microsoft.com/office/drawing/2014/main" id="{628639D0-4BCD-4A04-B851-6BA3FC2E10D6}"/>
              </a:ext>
            </a:extLst>
          </p:cNvPr>
          <p:cNvSpPr>
            <a:spLocks noGrp="1"/>
          </p:cNvSpPr>
          <p:nvPr>
            <p:ph type="subTitle" idx="1"/>
          </p:nvPr>
        </p:nvSpPr>
        <p:spPr>
          <a:xfrm>
            <a:off x="2714626" y="3277141"/>
            <a:ext cx="4422726" cy="494275"/>
          </a:xfrm>
        </p:spPr>
        <p:txBody>
          <a:bodyPr lIns="0" tIns="0" rIns="0" bIns="0" anchor="t">
            <a:noAutofit/>
          </a:bodyPr>
          <a:lstStyle>
            <a:lvl1pPr marL="0" indent="0" algn="r">
              <a:buFont typeface="Arial" panose="020B0604020202020204" pitchFamily="34" charset="0"/>
              <a:buNone/>
              <a:defRPr sz="2400" b="1">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6869587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4C904D-13FF-45A7-AD32-2E93AC2118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254FDF4-CECE-4D98-BAC3-60DC99D7F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9BEA9CA-01FE-4748-9605-0B7D7C5E2847}"/>
              </a:ext>
            </a:extLst>
          </p:cNvPr>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24A6CA3-CA00-4E0C-9779-725D672ADE59}"/>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5090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0A6797-EF7D-45B3-98FF-A831F9EA9E96}"/>
              </a:ext>
            </a:extLst>
          </p:cNvPr>
          <p:cNvSpPr>
            <a:spLocks noGrp="1"/>
          </p:cNvSpPr>
          <p:nvPr>
            <p:ph type="title"/>
          </p:nvPr>
        </p:nvSpPr>
        <p:spPr>
          <a:xfrm>
            <a:off x="623888" y="1709791"/>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D782530A-78ED-4AAA-B979-7D7588CE9B15}"/>
              </a:ext>
            </a:extLst>
          </p:cNvPr>
          <p:cNvSpPr>
            <a:spLocks noGrp="1"/>
          </p:cNvSpPr>
          <p:nvPr>
            <p:ph type="body" idx="1"/>
          </p:nvPr>
        </p:nvSpPr>
        <p:spPr>
          <a:xfrm>
            <a:off x="623888" y="458951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8871A93-8A3C-47AB-A74A-EB0421D3F540}"/>
              </a:ext>
            </a:extLst>
          </p:cNvPr>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99984A2-3858-448B-B328-7A5E269F4C64}"/>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8691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A30A8C-84AB-4878-AA87-414B4A75F6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791F110-8AB7-40AB-A741-03DC9C67097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841B40F-A6C7-475A-954D-02D10EF23E2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2541710-F4B4-4D3B-B991-DDFDCE01906A}"/>
              </a:ext>
            </a:extLst>
          </p:cNvPr>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283C612B-101B-41BD-89FE-3052E821F6B9}"/>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8336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F6F982-2AE2-495B-AD4D-4ECFAE96416F}"/>
              </a:ext>
            </a:extLst>
          </p:cNvPr>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68006593-E1D0-4BAC-9259-6E00C15533F4}"/>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1413973-8275-482C-A208-FBBE7B533FF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C3E75EE-8490-4947-BFF6-919A1139D5D4}"/>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B83E8782-FF43-4EE3-831E-76DFEC149710}"/>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3547B219-AF15-4CFE-976F-8C32BC09709B}"/>
              </a:ext>
            </a:extLst>
          </p:cNvPr>
          <p:cNvSpPr>
            <a:spLocks noGrp="1"/>
          </p:cNvSpPr>
          <p:nvPr>
            <p:ph type="dt" sz="half" idx="10"/>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8F666A16-9D49-436F-A8A7-04D9268BAA48}"/>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9626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B455C7-282E-4F3B-8666-17FBAE1A5B52}" type="datetimeFigureOut">
              <a:rPr lang="en-US" smtClean="0"/>
              <a:t>12/12/2024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E14FB4-DE43-4E1C-991B-157DA63C98E0}" type="slidenum">
              <a:rPr lang="en-US" smtClean="0"/>
              <a:t>‹#›</a:t>
            </a:fld>
            <a:endParaRPr lang="en-US"/>
          </a:p>
        </p:txBody>
      </p:sp>
    </p:spTree>
    <p:extLst>
      <p:ext uri="{BB962C8B-B14F-4D97-AF65-F5344CB8AC3E}">
        <p14:creationId xmlns:p14="http://schemas.microsoft.com/office/powerpoint/2010/main" val="36080506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341324-07B4-488E-B69C-5A5D64549B29}"/>
              </a:ext>
            </a:extLst>
          </p:cNvPr>
          <p:cNvSpPr>
            <a:spLocks noGrp="1"/>
          </p:cNvSpPr>
          <p:nvPr>
            <p:ph type="title"/>
          </p:nvPr>
        </p:nvSpPr>
        <p:spPr>
          <a:xfrm>
            <a:off x="386979" y="230450"/>
            <a:ext cx="7554517" cy="576000"/>
          </a:xfrm>
        </p:spPr>
        <p:txBody>
          <a:bodyPr lIns="0" tIns="0" rIns="0" bIns="0">
            <a:normAutofit/>
          </a:bodyPr>
          <a:lstStyle>
            <a:lvl1pPr>
              <a:defRPr sz="3600" b="1">
                <a:solidFill>
                  <a:schemeClr val="accent1"/>
                </a:solidFill>
              </a:defRPr>
            </a:lvl1pPr>
          </a:lstStyle>
          <a:p>
            <a:r>
              <a:rPr lang="en-US" dirty="0"/>
              <a:t>Click to edit Master title style</a:t>
            </a:r>
          </a:p>
        </p:txBody>
      </p:sp>
      <p:sp>
        <p:nvSpPr>
          <p:cNvPr id="16" name="Rectangle 15">
            <a:extLst>
              <a:ext uri="{FF2B5EF4-FFF2-40B4-BE49-F238E27FC236}">
                <a16:creationId xmlns="" xmlns:a16="http://schemas.microsoft.com/office/drawing/2014/main" id="{0E815D04-9E5E-4EFC-ADF4-A521A16540D5}"/>
              </a:ext>
            </a:extLst>
          </p:cNvPr>
          <p:cNvSpPr/>
          <p:nvPr/>
        </p:nvSpPr>
        <p:spPr>
          <a:xfrm>
            <a:off x="9015439" y="6686604"/>
            <a:ext cx="128587" cy="17144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8" name="Group 17">
            <a:extLst>
              <a:ext uri="{FF2B5EF4-FFF2-40B4-BE49-F238E27FC236}">
                <a16:creationId xmlns="" xmlns:a16="http://schemas.microsoft.com/office/drawing/2014/main" id="{BEB403DB-FF3E-407F-9929-3ADF7FD92BCB}"/>
              </a:ext>
            </a:extLst>
          </p:cNvPr>
          <p:cNvGrpSpPr/>
          <p:nvPr userDrawn="1"/>
        </p:nvGrpSpPr>
        <p:grpSpPr>
          <a:xfrm>
            <a:off x="386979" y="1139878"/>
            <a:ext cx="8370095" cy="45719"/>
            <a:chOff x="515937" y="977900"/>
            <a:chExt cx="11160126" cy="45719"/>
          </a:xfrm>
        </p:grpSpPr>
        <p:sp>
          <p:nvSpPr>
            <p:cNvPr id="19" name="Rectangle 18">
              <a:extLst>
                <a:ext uri="{FF2B5EF4-FFF2-40B4-BE49-F238E27FC236}">
                  <a16:creationId xmlns="" xmlns:a16="http://schemas.microsoft.com/office/drawing/2014/main" id="{C46B9868-E45A-45AC-934B-FE77B1B63071}"/>
                </a:ext>
              </a:extLst>
            </p:cNvPr>
            <p:cNvSpPr/>
            <p:nvPr/>
          </p:nvSpPr>
          <p:spPr>
            <a:xfrm>
              <a:off x="515937" y="977900"/>
              <a:ext cx="10072689" cy="45719"/>
            </a:xfrm>
            <a:prstGeom prst="rect">
              <a:avLst/>
            </a:prstGeom>
            <a:solidFill>
              <a:srgbClr val="204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a:extLst>
                <a:ext uri="{FF2B5EF4-FFF2-40B4-BE49-F238E27FC236}">
                  <a16:creationId xmlns="" xmlns:a16="http://schemas.microsoft.com/office/drawing/2014/main" id="{25C9069C-23DD-47B1-AD39-DD95BC940817}"/>
                </a:ext>
              </a:extLst>
            </p:cNvPr>
            <p:cNvSpPr/>
            <p:nvPr/>
          </p:nvSpPr>
          <p:spPr>
            <a:xfrm>
              <a:off x="10588626" y="977900"/>
              <a:ext cx="1087437" cy="4571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5" name="Slide Number Placeholder 4">
            <a:extLst>
              <a:ext uri="{FF2B5EF4-FFF2-40B4-BE49-F238E27FC236}">
                <a16:creationId xmlns="" xmlns:a16="http://schemas.microsoft.com/office/drawing/2014/main" id="{EA9B4E96-2AD5-4D7D-BBC9-08BCAE0AFB76}"/>
              </a:ext>
            </a:extLst>
          </p:cNvPr>
          <p:cNvSpPr>
            <a:spLocks noGrp="1"/>
          </p:cNvSpPr>
          <p:nvPr>
            <p:ph type="sldNum" sz="quarter" idx="12"/>
          </p:nvPr>
        </p:nvSpPr>
        <p:spPr>
          <a:xfrm>
            <a:off x="8866406" y="6487875"/>
            <a:ext cx="213300" cy="284400"/>
          </a:xfrm>
          <a:solidFill>
            <a:srgbClr val="204697"/>
          </a:solidFill>
        </p:spPr>
        <p:txBody>
          <a:bodyPr lIns="0" tIns="0" rIns="0" bIns="0"/>
          <a:lstStyle>
            <a:lvl1pPr algn="ctr">
              <a:defRPr sz="1000">
                <a:solidFill>
                  <a:schemeClr val="bg1"/>
                </a:solidFill>
              </a:defRPr>
            </a:lvl1pPr>
          </a:lstStyle>
          <a:p>
            <a:fld id="{9E2AE864-E489-43DB-B6AB-F038BFA8BD50}" type="slidenum">
              <a:rPr lang="en-US" smtClean="0">
                <a:solidFill>
                  <a:prstClr val="white"/>
                </a:solidFill>
              </a:rPr>
              <a:pPr/>
              <a:t>‹#›</a:t>
            </a:fld>
            <a:endParaRPr lang="en-US" dirty="0">
              <a:solidFill>
                <a:prstClr val="white"/>
              </a:solidFill>
            </a:endParaRPr>
          </a:p>
        </p:txBody>
      </p:sp>
      <p:pic>
        <p:nvPicPr>
          <p:cNvPr id="10" name="Picture 9" descr="Logo&#10;&#10;Description automatically generated">
            <a:extLst>
              <a:ext uri="{FF2B5EF4-FFF2-40B4-BE49-F238E27FC236}">
                <a16:creationId xmlns="" xmlns:a16="http://schemas.microsoft.com/office/drawing/2014/main" id="{557C0DB2-BF01-4B60-B3DC-252905AE9C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020" t="25976" r="28062" b="26123"/>
          <a:stretch/>
        </p:blipFill>
        <p:spPr>
          <a:xfrm>
            <a:off x="7938294" y="267725"/>
            <a:ext cx="847985" cy="816184"/>
          </a:xfrm>
          <a:prstGeom prst="rect">
            <a:avLst/>
          </a:prstGeom>
        </p:spPr>
      </p:pic>
    </p:spTree>
    <p:extLst>
      <p:ext uri="{BB962C8B-B14F-4D97-AF65-F5344CB8AC3E}">
        <p14:creationId xmlns:p14="http://schemas.microsoft.com/office/powerpoint/2010/main" val="13532893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184D2AC-7A36-4EED-B0CF-9038A8F3937E}"/>
              </a:ext>
            </a:extLst>
          </p:cNvPr>
          <p:cNvSpPr>
            <a:spLocks noGrp="1"/>
          </p:cNvSpPr>
          <p:nvPr>
            <p:ph type="dt" sz="half" idx="10"/>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2203B3A1-BB4F-4800-9980-BE73B34CA253}"/>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1886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277E3B-39E1-4D3E-9593-E7F81912C4C9}"/>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3C74CCB5-8B66-4140-AB05-E0631720E00F}"/>
              </a:ext>
            </a:extLst>
          </p:cNvPr>
          <p:cNvSpPr>
            <a:spLocks noGrp="1"/>
          </p:cNvSpPr>
          <p:nvPr>
            <p:ph idx="1"/>
          </p:nvPr>
        </p:nvSpPr>
        <p:spPr>
          <a:xfrm>
            <a:off x="3887391" y="98747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A9AF1F8-B000-460E-9095-E221E3AA6008}"/>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53C4B8F-3235-4A95-8982-1CD597709AE6}"/>
              </a:ext>
            </a:extLst>
          </p:cNvPr>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44B975F6-46A8-4C82-A825-B3349C552B21}"/>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6093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E29A14-CC27-4587-8FA8-50C6C7D8B939}"/>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97C947C3-64CC-429F-9558-A2549F4473EE}"/>
              </a:ext>
            </a:extLst>
          </p:cNvPr>
          <p:cNvSpPr>
            <a:spLocks noGrp="1"/>
          </p:cNvSpPr>
          <p:nvPr>
            <p:ph type="pic" idx="1"/>
          </p:nvPr>
        </p:nvSpPr>
        <p:spPr>
          <a:xfrm>
            <a:off x="3887391" y="98747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AE4C2FA-59D3-4DEC-8AB9-B13840E220E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6891D0F-7E96-4142-8D39-6D32C75EAF25}"/>
              </a:ext>
            </a:extLst>
          </p:cNvPr>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35DB91-D84E-4458-A51C-7076745D1C93}"/>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26692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D8DCE3-6E63-4F08-842D-C558A850E6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9C249CD-FFEE-4850-AEDE-28C36AB714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2E808A3-61FA-414B-8936-EF9E3DE6F254}"/>
              </a:ext>
            </a:extLst>
          </p:cNvPr>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FF5774E-6C90-4442-9A93-DE418D6BC84F}"/>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5886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7208E4E-101E-4BB6-9A72-1E52577D8AC3}"/>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5B1BF6EF-9CCA-4069-BFED-1600B93A6035}"/>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DA22BFB-10D6-4A97-B6E4-47B3C7345756}"/>
              </a:ext>
            </a:extLst>
          </p:cNvPr>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745C213-254D-4628-AA5D-C3414809F056}"/>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54509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9025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3669452386"/>
              </p:ext>
            </p:extLst>
          </p:nvPr>
        </p:nvGraphicFramePr>
        <p:xfrm>
          <a:off x="1499" y="1654"/>
          <a:ext cx="1465" cy="1587"/>
        </p:xfrm>
        <a:graphic>
          <a:graphicData uri="http://schemas.openxmlformats.org/presentationml/2006/ole">
            <mc:AlternateContent xmlns:mc="http://schemas.openxmlformats.org/markup-compatibility/2006">
              <mc:Choice xmlns:v="urn:schemas-microsoft-com:vml" Requires="v">
                <p:oleObj spid="_x0000_s1845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499" y="1654"/>
                        <a:ext cx="1465" cy="1587"/>
                      </a:xfrm>
                      <a:prstGeom prst="rect">
                        <a:avLst/>
                      </a:prstGeom>
                    </p:spPr>
                  </p:pic>
                </p:oleObj>
              </mc:Fallback>
            </mc:AlternateContent>
          </a:graphicData>
        </a:graphic>
      </p:graphicFrame>
      <p:sp>
        <p:nvSpPr>
          <p:cNvPr id="10" name="Text Placeholder 11"/>
          <p:cNvSpPr>
            <a:spLocks noGrp="1"/>
          </p:cNvSpPr>
          <p:nvPr>
            <p:ph type="body" sz="quarter" idx="14" hasCustomPrompt="1"/>
          </p:nvPr>
        </p:nvSpPr>
        <p:spPr>
          <a:xfrm>
            <a:off x="351719" y="256032"/>
            <a:ext cx="7554517" cy="822960"/>
          </a:xfrm>
          <a:prstGeom prst="rect">
            <a:avLst/>
          </a:prstGeom>
        </p:spPr>
        <p:txBody>
          <a:bodyPr lIns="0" tIns="0" rIns="0" bIns="0" anchor="ctr"/>
          <a:lstStyle>
            <a:lvl1pPr marL="0" indent="0">
              <a:buNone/>
              <a:defRPr lang="en-US" sz="2400" b="1" baseline="0" dirty="0" smtClean="0"/>
            </a:lvl1pPr>
          </a:lstStyle>
          <a:p>
            <a:pPr marL="0" marR="0" lvl="0" indent="0" defTabSz="911043" fontAlgn="base">
              <a:lnSpc>
                <a:spcPct val="100000"/>
              </a:lnSpc>
              <a:spcBef>
                <a:spcPts val="0"/>
              </a:spcBef>
              <a:spcAft>
                <a:spcPct val="0"/>
              </a:spcAft>
              <a:buClrTx/>
              <a:buSzTx/>
              <a:tabLst/>
            </a:pPr>
            <a:r>
              <a:rPr lang="en-US"/>
              <a:t>Click to write the slide header which should be 24 font size and no more than two lines</a:t>
            </a:r>
          </a:p>
        </p:txBody>
      </p:sp>
      <p:grpSp>
        <p:nvGrpSpPr>
          <p:cNvPr id="4" name="Group 3">
            <a:extLst>
              <a:ext uri="{FF2B5EF4-FFF2-40B4-BE49-F238E27FC236}">
                <a16:creationId xmlns="" xmlns:a16="http://schemas.microsoft.com/office/drawing/2014/main" id="{4DC483C9-F12A-4BA2-9626-5B2BD722B8D9}"/>
              </a:ext>
            </a:extLst>
          </p:cNvPr>
          <p:cNvGrpSpPr/>
          <p:nvPr userDrawn="1"/>
        </p:nvGrpSpPr>
        <p:grpSpPr>
          <a:xfrm>
            <a:off x="386979" y="1139878"/>
            <a:ext cx="8370095" cy="45719"/>
            <a:chOff x="515937" y="977900"/>
            <a:chExt cx="11160126" cy="45719"/>
          </a:xfrm>
        </p:grpSpPr>
        <p:sp>
          <p:nvSpPr>
            <p:cNvPr id="5" name="Rectangle 4">
              <a:extLst>
                <a:ext uri="{FF2B5EF4-FFF2-40B4-BE49-F238E27FC236}">
                  <a16:creationId xmlns="" xmlns:a16="http://schemas.microsoft.com/office/drawing/2014/main" id="{F64AD9E4-D25A-4D84-94DF-074EB1A4FD2E}"/>
                </a:ext>
              </a:extLst>
            </p:cNvPr>
            <p:cNvSpPr/>
            <p:nvPr/>
          </p:nvSpPr>
          <p:spPr>
            <a:xfrm>
              <a:off x="515937" y="977900"/>
              <a:ext cx="10072689" cy="45719"/>
            </a:xfrm>
            <a:prstGeom prst="rect">
              <a:avLst/>
            </a:prstGeom>
            <a:solidFill>
              <a:srgbClr val="204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a:extLst>
                <a:ext uri="{FF2B5EF4-FFF2-40B4-BE49-F238E27FC236}">
                  <a16:creationId xmlns="" xmlns:a16="http://schemas.microsoft.com/office/drawing/2014/main" id="{16988417-53D9-4A61-8EBD-86B6EE7B8DFA}"/>
                </a:ext>
              </a:extLst>
            </p:cNvPr>
            <p:cNvSpPr/>
            <p:nvPr/>
          </p:nvSpPr>
          <p:spPr>
            <a:xfrm>
              <a:off x="10588626" y="977900"/>
              <a:ext cx="1087437" cy="4571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7" name="Picture 6" descr="Logo&#10;&#10;Description automatically generated">
            <a:extLst>
              <a:ext uri="{FF2B5EF4-FFF2-40B4-BE49-F238E27FC236}">
                <a16:creationId xmlns="" xmlns:a16="http://schemas.microsoft.com/office/drawing/2014/main" id="{9861AE70-5AE4-4953-AD2B-B186DEA9726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5020" t="25976" r="28062" b="26123"/>
          <a:stretch/>
        </p:blipFill>
        <p:spPr>
          <a:xfrm>
            <a:off x="7938294" y="267725"/>
            <a:ext cx="847985" cy="816184"/>
          </a:xfrm>
          <a:prstGeom prst="rect">
            <a:avLst/>
          </a:prstGeom>
        </p:spPr>
      </p:pic>
    </p:spTree>
    <p:extLst>
      <p:ext uri="{BB962C8B-B14F-4D97-AF65-F5344CB8AC3E}">
        <p14:creationId xmlns:p14="http://schemas.microsoft.com/office/powerpoint/2010/main" val="299505316"/>
      </p:ext>
    </p:extLst>
  </p:cSld>
  <p:clrMapOvr>
    <a:masterClrMapping/>
  </p:clrMapOvr>
  <p:extLst mod="1">
    <p:ext uri="{DCECCB84-F9BA-43D5-87BE-67443E8EF086}">
      <p15:sldGuideLst xmlns="" xmlns:p15="http://schemas.microsoft.com/office/powerpoint/2012/main">
        <p15:guide id="1" orient="horz" pos="816">
          <p15:clr>
            <a:srgbClr val="FBAE40"/>
          </p15:clr>
        </p15:guide>
        <p15:guide id="2" pos="240">
          <p15:clr>
            <a:srgbClr val="FBAE40"/>
          </p15:clr>
        </p15:guide>
        <p15:guide id="3" pos="600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0D63BACB-C638-4939-8D10-D9A70247E6A0}"/>
              </a:ext>
            </a:extLst>
          </p:cNvPr>
          <p:cNvSpPr/>
          <p:nvPr userDrawn="1"/>
        </p:nvSpPr>
        <p:spPr>
          <a:xfrm>
            <a:off x="2179762" y="0"/>
            <a:ext cx="696425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 xmlns:a16="http://schemas.microsoft.com/office/drawing/2014/main" id="{1609FF82-DFBC-4739-85BC-0DA85F4402A6}"/>
              </a:ext>
            </a:extLst>
          </p:cNvPr>
          <p:cNvSpPr/>
          <p:nvPr userDrawn="1"/>
        </p:nvSpPr>
        <p:spPr>
          <a:xfrm>
            <a:off x="22" y="0"/>
            <a:ext cx="212271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2" name="Group 11">
            <a:extLst>
              <a:ext uri="{FF2B5EF4-FFF2-40B4-BE49-F238E27FC236}">
                <a16:creationId xmlns="" xmlns:a16="http://schemas.microsoft.com/office/drawing/2014/main" id="{ED841058-A2B0-472B-9863-B75DEA333600}"/>
              </a:ext>
            </a:extLst>
          </p:cNvPr>
          <p:cNvGrpSpPr/>
          <p:nvPr userDrawn="1"/>
        </p:nvGrpSpPr>
        <p:grpSpPr>
          <a:xfrm>
            <a:off x="555757" y="3679972"/>
            <a:ext cx="1011245" cy="1348124"/>
            <a:chOff x="905796" y="3679972"/>
            <a:chExt cx="1348326" cy="1348124"/>
          </a:xfrm>
        </p:grpSpPr>
        <p:sp>
          <p:nvSpPr>
            <p:cNvPr id="13" name="Oval 12">
              <a:extLst>
                <a:ext uri="{FF2B5EF4-FFF2-40B4-BE49-F238E27FC236}">
                  <a16:creationId xmlns="" xmlns:a16="http://schemas.microsoft.com/office/drawing/2014/main" id="{3DD3AE84-7862-4A01-B247-721C41CDC5F0}"/>
                </a:ext>
              </a:extLst>
            </p:cNvPr>
            <p:cNvSpPr/>
            <p:nvPr/>
          </p:nvSpPr>
          <p:spPr>
            <a:xfrm>
              <a:off x="950118" y="3724092"/>
              <a:ext cx="1304004" cy="130400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a:extLst>
                <a:ext uri="{FF2B5EF4-FFF2-40B4-BE49-F238E27FC236}">
                  <a16:creationId xmlns="" xmlns:a16="http://schemas.microsoft.com/office/drawing/2014/main" id="{92AF2955-3289-410A-84C3-8D8E1FF1644F}"/>
                </a:ext>
              </a:extLst>
            </p:cNvPr>
            <p:cNvSpPr/>
            <p:nvPr/>
          </p:nvSpPr>
          <p:spPr>
            <a:xfrm>
              <a:off x="905796" y="3679972"/>
              <a:ext cx="1304004" cy="1304004"/>
            </a:xfrm>
            <a:prstGeom prst="ellipse">
              <a:avLst/>
            </a:prstGeom>
            <a:pattFill prst="ltUpDiag">
              <a:fgClr>
                <a:schemeClr val="accent4"/>
              </a:fgClr>
              <a:bgClr>
                <a:srgbClr val="121B74"/>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a:extLst>
                <a:ext uri="{FF2B5EF4-FFF2-40B4-BE49-F238E27FC236}">
                  <a16:creationId xmlns="" xmlns:a16="http://schemas.microsoft.com/office/drawing/2014/main" id="{D3A45AEB-468F-4D17-83AF-6C69D5619E11}"/>
                </a:ext>
              </a:extLst>
            </p:cNvPr>
            <p:cNvSpPr/>
            <p:nvPr/>
          </p:nvSpPr>
          <p:spPr>
            <a:xfrm>
              <a:off x="1046030" y="3820206"/>
              <a:ext cx="1023537" cy="10235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Freeform 5">
              <a:extLst>
                <a:ext uri="{FF2B5EF4-FFF2-40B4-BE49-F238E27FC236}">
                  <a16:creationId xmlns="" xmlns:a16="http://schemas.microsoft.com/office/drawing/2014/main" id="{A53763AF-AC46-41B3-A318-EB389CA8E1D3}"/>
                </a:ext>
              </a:extLst>
            </p:cNvPr>
            <p:cNvSpPr>
              <a:spLocks/>
            </p:cNvSpPr>
            <p:nvPr/>
          </p:nvSpPr>
          <p:spPr bwMode="auto">
            <a:xfrm>
              <a:off x="1304922" y="4090162"/>
              <a:ext cx="471224" cy="483624"/>
            </a:xfrm>
            <a:custGeom>
              <a:avLst/>
              <a:gdLst>
                <a:gd name="T0" fmla="*/ 84 w 96"/>
                <a:gd name="T1" fmla="*/ 0 h 96"/>
                <a:gd name="T2" fmla="*/ 72 w 96"/>
                <a:gd name="T3" fmla="*/ 12 h 96"/>
                <a:gd name="T4" fmla="*/ 78 w 96"/>
                <a:gd name="T5" fmla="*/ 22 h 96"/>
                <a:gd name="T6" fmla="*/ 68 w 96"/>
                <a:gd name="T7" fmla="*/ 50 h 96"/>
                <a:gd name="T8" fmla="*/ 66 w 96"/>
                <a:gd name="T9" fmla="*/ 50 h 96"/>
                <a:gd name="T10" fmla="*/ 58 w 96"/>
                <a:gd name="T11" fmla="*/ 53 h 96"/>
                <a:gd name="T12" fmla="*/ 48 w 96"/>
                <a:gd name="T13" fmla="*/ 44 h 96"/>
                <a:gd name="T14" fmla="*/ 50 w 96"/>
                <a:gd name="T15" fmla="*/ 38 h 96"/>
                <a:gd name="T16" fmla="*/ 38 w 96"/>
                <a:gd name="T17" fmla="*/ 26 h 96"/>
                <a:gd name="T18" fmla="*/ 26 w 96"/>
                <a:gd name="T19" fmla="*/ 38 h 96"/>
                <a:gd name="T20" fmla="*/ 30 w 96"/>
                <a:gd name="T21" fmla="*/ 47 h 96"/>
                <a:gd name="T22" fmla="*/ 16 w 96"/>
                <a:gd name="T23" fmla="*/ 73 h 96"/>
                <a:gd name="T24" fmla="*/ 12 w 96"/>
                <a:gd name="T25" fmla="*/ 72 h 96"/>
                <a:gd name="T26" fmla="*/ 0 w 96"/>
                <a:gd name="T27" fmla="*/ 84 h 96"/>
                <a:gd name="T28" fmla="*/ 12 w 96"/>
                <a:gd name="T29" fmla="*/ 96 h 96"/>
                <a:gd name="T30" fmla="*/ 24 w 96"/>
                <a:gd name="T31" fmla="*/ 84 h 96"/>
                <a:gd name="T32" fmla="*/ 20 w 96"/>
                <a:gd name="T33" fmla="*/ 75 h 96"/>
                <a:gd name="T34" fmla="*/ 34 w 96"/>
                <a:gd name="T35" fmla="*/ 49 h 96"/>
                <a:gd name="T36" fmla="*/ 38 w 96"/>
                <a:gd name="T37" fmla="*/ 50 h 96"/>
                <a:gd name="T38" fmla="*/ 46 w 96"/>
                <a:gd name="T39" fmla="*/ 47 h 96"/>
                <a:gd name="T40" fmla="*/ 56 w 96"/>
                <a:gd name="T41" fmla="*/ 56 h 96"/>
                <a:gd name="T42" fmla="*/ 54 w 96"/>
                <a:gd name="T43" fmla="*/ 62 h 96"/>
                <a:gd name="T44" fmla="*/ 66 w 96"/>
                <a:gd name="T45" fmla="*/ 74 h 96"/>
                <a:gd name="T46" fmla="*/ 78 w 96"/>
                <a:gd name="T47" fmla="*/ 62 h 96"/>
                <a:gd name="T48" fmla="*/ 72 w 96"/>
                <a:gd name="T49" fmla="*/ 52 h 96"/>
                <a:gd name="T50" fmla="*/ 82 w 96"/>
                <a:gd name="T51" fmla="*/ 24 h 96"/>
                <a:gd name="T52" fmla="*/ 84 w 96"/>
                <a:gd name="T53" fmla="*/ 24 h 96"/>
                <a:gd name="T54" fmla="*/ 96 w 96"/>
                <a:gd name="T55" fmla="*/ 12 h 96"/>
                <a:gd name="T56" fmla="*/ 84 w 96"/>
                <a:gd name="T5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96">
                  <a:moveTo>
                    <a:pt x="84" y="0"/>
                  </a:moveTo>
                  <a:cubicBezTo>
                    <a:pt x="77" y="0"/>
                    <a:pt x="72" y="5"/>
                    <a:pt x="72" y="12"/>
                  </a:cubicBezTo>
                  <a:cubicBezTo>
                    <a:pt x="72" y="16"/>
                    <a:pt x="74" y="20"/>
                    <a:pt x="78" y="22"/>
                  </a:cubicBezTo>
                  <a:cubicBezTo>
                    <a:pt x="68" y="50"/>
                    <a:pt x="68" y="50"/>
                    <a:pt x="68" y="50"/>
                  </a:cubicBezTo>
                  <a:cubicBezTo>
                    <a:pt x="67" y="50"/>
                    <a:pt x="67" y="50"/>
                    <a:pt x="66" y="50"/>
                  </a:cubicBezTo>
                  <a:cubicBezTo>
                    <a:pt x="63" y="50"/>
                    <a:pt x="60" y="51"/>
                    <a:pt x="58" y="53"/>
                  </a:cubicBezTo>
                  <a:cubicBezTo>
                    <a:pt x="48" y="44"/>
                    <a:pt x="48" y="44"/>
                    <a:pt x="48" y="44"/>
                  </a:cubicBezTo>
                  <a:cubicBezTo>
                    <a:pt x="49" y="42"/>
                    <a:pt x="50" y="40"/>
                    <a:pt x="50" y="38"/>
                  </a:cubicBezTo>
                  <a:cubicBezTo>
                    <a:pt x="50" y="31"/>
                    <a:pt x="45" y="26"/>
                    <a:pt x="38" y="26"/>
                  </a:cubicBezTo>
                  <a:cubicBezTo>
                    <a:pt x="31" y="26"/>
                    <a:pt x="26" y="31"/>
                    <a:pt x="26" y="38"/>
                  </a:cubicBezTo>
                  <a:cubicBezTo>
                    <a:pt x="26" y="42"/>
                    <a:pt x="28" y="45"/>
                    <a:pt x="30" y="47"/>
                  </a:cubicBezTo>
                  <a:cubicBezTo>
                    <a:pt x="16" y="73"/>
                    <a:pt x="16" y="73"/>
                    <a:pt x="16" y="73"/>
                  </a:cubicBezTo>
                  <a:cubicBezTo>
                    <a:pt x="15" y="72"/>
                    <a:pt x="13" y="72"/>
                    <a:pt x="12" y="72"/>
                  </a:cubicBezTo>
                  <a:cubicBezTo>
                    <a:pt x="5" y="72"/>
                    <a:pt x="0" y="77"/>
                    <a:pt x="0" y="84"/>
                  </a:cubicBezTo>
                  <a:cubicBezTo>
                    <a:pt x="0" y="91"/>
                    <a:pt x="5" y="96"/>
                    <a:pt x="12" y="96"/>
                  </a:cubicBezTo>
                  <a:cubicBezTo>
                    <a:pt x="19" y="96"/>
                    <a:pt x="24" y="91"/>
                    <a:pt x="24" y="84"/>
                  </a:cubicBezTo>
                  <a:cubicBezTo>
                    <a:pt x="24" y="80"/>
                    <a:pt x="22" y="77"/>
                    <a:pt x="20" y="75"/>
                  </a:cubicBezTo>
                  <a:cubicBezTo>
                    <a:pt x="34" y="49"/>
                    <a:pt x="34" y="49"/>
                    <a:pt x="34" y="49"/>
                  </a:cubicBezTo>
                  <a:cubicBezTo>
                    <a:pt x="35" y="50"/>
                    <a:pt x="37" y="50"/>
                    <a:pt x="38" y="50"/>
                  </a:cubicBezTo>
                  <a:cubicBezTo>
                    <a:pt x="41" y="50"/>
                    <a:pt x="44" y="49"/>
                    <a:pt x="46" y="47"/>
                  </a:cubicBezTo>
                  <a:cubicBezTo>
                    <a:pt x="56" y="56"/>
                    <a:pt x="56" y="56"/>
                    <a:pt x="56" y="56"/>
                  </a:cubicBezTo>
                  <a:cubicBezTo>
                    <a:pt x="55" y="58"/>
                    <a:pt x="54" y="60"/>
                    <a:pt x="54" y="62"/>
                  </a:cubicBezTo>
                  <a:cubicBezTo>
                    <a:pt x="54" y="69"/>
                    <a:pt x="59" y="74"/>
                    <a:pt x="66" y="74"/>
                  </a:cubicBezTo>
                  <a:cubicBezTo>
                    <a:pt x="73" y="74"/>
                    <a:pt x="78" y="69"/>
                    <a:pt x="78" y="62"/>
                  </a:cubicBezTo>
                  <a:cubicBezTo>
                    <a:pt x="78" y="58"/>
                    <a:pt x="76" y="54"/>
                    <a:pt x="72" y="52"/>
                  </a:cubicBezTo>
                  <a:cubicBezTo>
                    <a:pt x="82" y="24"/>
                    <a:pt x="82" y="24"/>
                    <a:pt x="82" y="24"/>
                  </a:cubicBezTo>
                  <a:cubicBezTo>
                    <a:pt x="83" y="24"/>
                    <a:pt x="83" y="24"/>
                    <a:pt x="84" y="24"/>
                  </a:cubicBezTo>
                  <a:cubicBezTo>
                    <a:pt x="91" y="24"/>
                    <a:pt x="96" y="19"/>
                    <a:pt x="96" y="12"/>
                  </a:cubicBezTo>
                  <a:cubicBezTo>
                    <a:pt x="96" y="5"/>
                    <a:pt x="91" y="0"/>
                    <a:pt x="84"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grpSp>
        <p:nvGrpSpPr>
          <p:cNvPr id="17" name="Group 16">
            <a:extLst>
              <a:ext uri="{FF2B5EF4-FFF2-40B4-BE49-F238E27FC236}">
                <a16:creationId xmlns="" xmlns:a16="http://schemas.microsoft.com/office/drawing/2014/main" id="{6646BDEF-7EA2-422E-B68C-C3FEAB99321D}"/>
              </a:ext>
            </a:extLst>
          </p:cNvPr>
          <p:cNvGrpSpPr/>
          <p:nvPr userDrawn="1"/>
        </p:nvGrpSpPr>
        <p:grpSpPr>
          <a:xfrm>
            <a:off x="8863607" y="6486568"/>
            <a:ext cx="280392" cy="371475"/>
            <a:chOff x="11818143" y="6486525"/>
            <a:chExt cx="373856" cy="371475"/>
          </a:xfrm>
        </p:grpSpPr>
        <p:sp>
          <p:nvSpPr>
            <p:cNvPr id="18" name="Rectangle 17">
              <a:extLst>
                <a:ext uri="{FF2B5EF4-FFF2-40B4-BE49-F238E27FC236}">
                  <a16:creationId xmlns="" xmlns:a16="http://schemas.microsoft.com/office/drawing/2014/main" id="{398E66B6-AF1C-4F37-8CBF-7365781A8EF6}"/>
                </a:ext>
              </a:extLst>
            </p:cNvPr>
            <p:cNvSpPr/>
            <p:nvPr/>
          </p:nvSpPr>
          <p:spPr>
            <a:xfrm>
              <a:off x="12020550" y="6686551"/>
              <a:ext cx="171449" cy="171449"/>
            </a:xfrm>
            <a:prstGeom prst="rect">
              <a:avLst/>
            </a:prstGeom>
            <a:pattFill prst="ltUpDiag">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a:extLst>
                <a:ext uri="{FF2B5EF4-FFF2-40B4-BE49-F238E27FC236}">
                  <a16:creationId xmlns="" xmlns:a16="http://schemas.microsoft.com/office/drawing/2014/main" id="{EB22AC1E-7D28-43F0-8C7F-6304423BAFFA}"/>
                </a:ext>
              </a:extLst>
            </p:cNvPr>
            <p:cNvSpPr/>
            <p:nvPr/>
          </p:nvSpPr>
          <p:spPr>
            <a:xfrm>
              <a:off x="11818143" y="6486525"/>
              <a:ext cx="285750" cy="285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Rectangle 19">
            <a:extLst>
              <a:ext uri="{FF2B5EF4-FFF2-40B4-BE49-F238E27FC236}">
                <a16:creationId xmlns="" xmlns:a16="http://schemas.microsoft.com/office/drawing/2014/main" id="{F27362ED-D419-426D-9571-37222E44E8BB}"/>
              </a:ext>
            </a:extLst>
          </p:cNvPr>
          <p:cNvSpPr/>
          <p:nvPr userDrawn="1"/>
        </p:nvSpPr>
        <p:spPr>
          <a:xfrm>
            <a:off x="2099951" y="0"/>
            <a:ext cx="79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a:extLst>
              <a:ext uri="{FF2B5EF4-FFF2-40B4-BE49-F238E27FC236}">
                <a16:creationId xmlns="" xmlns:a16="http://schemas.microsoft.com/office/drawing/2014/main" id="{6F1E15C1-E837-4183-8741-AE916A057B5A}"/>
              </a:ext>
            </a:extLst>
          </p:cNvPr>
          <p:cNvSpPr/>
          <p:nvPr userDrawn="1"/>
        </p:nvSpPr>
        <p:spPr>
          <a:xfrm>
            <a:off x="2099950" y="4148138"/>
            <a:ext cx="302064" cy="3724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 xmlns:a16="http://schemas.microsoft.com/office/drawing/2014/main" id="{B5B9D4E4-060B-452E-8462-AA22A9B0BAF1}"/>
              </a:ext>
            </a:extLst>
          </p:cNvPr>
          <p:cNvSpPr>
            <a:spLocks noGrp="1"/>
          </p:cNvSpPr>
          <p:nvPr>
            <p:ph type="ctrTitle"/>
          </p:nvPr>
        </p:nvSpPr>
        <p:spPr>
          <a:xfrm>
            <a:off x="2735475" y="2320736"/>
            <a:ext cx="6021000" cy="2387600"/>
          </a:xfrm>
        </p:spPr>
        <p:txBody>
          <a:bodyPr lIns="0" tIns="0" rIns="0" bIns="0" anchor="b">
            <a:normAutofit/>
          </a:bodyPr>
          <a:lstStyle>
            <a:lvl1pPr algn="l">
              <a:defRPr sz="5400" b="1">
                <a:solidFill>
                  <a:schemeClr val="accent1"/>
                </a:solidFill>
              </a:defRPr>
            </a:lvl1pPr>
          </a:lstStyle>
          <a:p>
            <a:r>
              <a:rPr lang="en-US" dirty="0"/>
              <a:t>Click to edit Master title style</a:t>
            </a:r>
          </a:p>
        </p:txBody>
      </p:sp>
      <p:sp>
        <p:nvSpPr>
          <p:cNvPr id="3" name="Subtitle 2">
            <a:extLst>
              <a:ext uri="{FF2B5EF4-FFF2-40B4-BE49-F238E27FC236}">
                <a16:creationId xmlns="" xmlns:a16="http://schemas.microsoft.com/office/drawing/2014/main" id="{628639D0-4BCD-4A04-B851-6BA3FC2E10D6}"/>
              </a:ext>
            </a:extLst>
          </p:cNvPr>
          <p:cNvSpPr>
            <a:spLocks noGrp="1"/>
          </p:cNvSpPr>
          <p:nvPr>
            <p:ph type="subTitle" idx="1"/>
          </p:nvPr>
        </p:nvSpPr>
        <p:spPr>
          <a:xfrm>
            <a:off x="2735475" y="4815367"/>
            <a:ext cx="6021000" cy="494275"/>
          </a:xfrm>
        </p:spPr>
        <p:txBody>
          <a:bodyPr lIns="0" tIns="0" rIns="0" bIns="0" anchor="ctr">
            <a:normAutofit/>
          </a:bodyPr>
          <a:lstStyle>
            <a:lvl1pPr marL="0" indent="0" algn="l">
              <a:buNone/>
              <a:defRPr sz="2800" b="1">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4" name="Text Placeholder 23">
            <a:extLst>
              <a:ext uri="{FF2B5EF4-FFF2-40B4-BE49-F238E27FC236}">
                <a16:creationId xmlns="" xmlns:a16="http://schemas.microsoft.com/office/drawing/2014/main" id="{3DC13951-9FAD-48A8-84BF-8FDB2E5AD71A}"/>
              </a:ext>
            </a:extLst>
          </p:cNvPr>
          <p:cNvSpPr>
            <a:spLocks noGrp="1"/>
          </p:cNvSpPr>
          <p:nvPr>
            <p:ph type="body" sz="quarter" idx="13"/>
          </p:nvPr>
        </p:nvSpPr>
        <p:spPr>
          <a:xfrm>
            <a:off x="2745950" y="5416631"/>
            <a:ext cx="6021000" cy="762961"/>
          </a:xfrm>
        </p:spPr>
        <p:txBody>
          <a:bodyPr lIns="0" tIns="0" rIns="0" bIns="0">
            <a:normAutofit/>
          </a:bodyPr>
          <a:lstStyle>
            <a:lvl1pPr marL="0" indent="0">
              <a:buNone/>
              <a:defRPr sz="2000">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2342378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E6598452-E02D-42EA-B85E-96473B342275}"/>
              </a:ext>
            </a:extLst>
          </p:cNvPr>
          <p:cNvSpPr/>
          <p:nvPr userDrawn="1"/>
        </p:nvSpPr>
        <p:spPr>
          <a:xfrm>
            <a:off x="2179762" y="0"/>
            <a:ext cx="696425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5" name="Group 24">
            <a:extLst>
              <a:ext uri="{FF2B5EF4-FFF2-40B4-BE49-F238E27FC236}">
                <a16:creationId xmlns="" xmlns:a16="http://schemas.microsoft.com/office/drawing/2014/main" id="{3541CB86-ABCD-4922-BF8C-00E668299FB7}"/>
              </a:ext>
            </a:extLst>
          </p:cNvPr>
          <p:cNvGrpSpPr/>
          <p:nvPr userDrawn="1"/>
        </p:nvGrpSpPr>
        <p:grpSpPr>
          <a:xfrm>
            <a:off x="3" y="0"/>
            <a:ext cx="7929562" cy="6858000"/>
            <a:chOff x="1" y="0"/>
            <a:chExt cx="2906319" cy="6858000"/>
          </a:xfrm>
          <a:solidFill>
            <a:srgbClr val="2133D9"/>
          </a:solidFill>
        </p:grpSpPr>
        <p:sp>
          <p:nvSpPr>
            <p:cNvPr id="26" name="Rectangle 25">
              <a:extLst>
                <a:ext uri="{FF2B5EF4-FFF2-40B4-BE49-F238E27FC236}">
                  <a16:creationId xmlns="" xmlns:a16="http://schemas.microsoft.com/office/drawing/2014/main" id="{92C6CC63-98A9-499D-BDB7-A66878683260}"/>
                </a:ext>
              </a:extLst>
            </p:cNvPr>
            <p:cNvSpPr/>
            <p:nvPr/>
          </p:nvSpPr>
          <p:spPr>
            <a:xfrm>
              <a:off x="1" y="0"/>
              <a:ext cx="285919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a:extLst>
                <a:ext uri="{FF2B5EF4-FFF2-40B4-BE49-F238E27FC236}">
                  <a16:creationId xmlns="" xmlns:a16="http://schemas.microsoft.com/office/drawing/2014/main" id="{85223F28-EE34-412E-9809-13AA71CB34E1}"/>
                </a:ext>
              </a:extLst>
            </p:cNvPr>
            <p:cNvSpPr/>
            <p:nvPr/>
          </p:nvSpPr>
          <p:spPr>
            <a:xfrm>
              <a:off x="2859191" y="0"/>
              <a:ext cx="47129" cy="6858000"/>
            </a:xfrm>
            <a:prstGeom prst="rect">
              <a:avLst/>
            </a:prstGeom>
            <a:solidFill>
              <a:srgbClr val="FFF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0" name="Group 29">
            <a:extLst>
              <a:ext uri="{FF2B5EF4-FFF2-40B4-BE49-F238E27FC236}">
                <a16:creationId xmlns="" xmlns:a16="http://schemas.microsoft.com/office/drawing/2014/main" id="{677934D4-71E7-42F8-BC58-9EFA02E4C457}"/>
              </a:ext>
            </a:extLst>
          </p:cNvPr>
          <p:cNvGrpSpPr/>
          <p:nvPr userDrawn="1"/>
        </p:nvGrpSpPr>
        <p:grpSpPr>
          <a:xfrm>
            <a:off x="7384865" y="2754938"/>
            <a:ext cx="978003" cy="1304004"/>
            <a:chOff x="807200" y="3679972"/>
            <a:chExt cx="1304004" cy="1304004"/>
          </a:xfrm>
        </p:grpSpPr>
        <p:sp>
          <p:nvSpPr>
            <p:cNvPr id="32" name="Oval 31">
              <a:extLst>
                <a:ext uri="{FF2B5EF4-FFF2-40B4-BE49-F238E27FC236}">
                  <a16:creationId xmlns="" xmlns:a16="http://schemas.microsoft.com/office/drawing/2014/main" id="{855C7C8F-2B6B-42C1-B929-D26DE9D70FCB}"/>
                </a:ext>
              </a:extLst>
            </p:cNvPr>
            <p:cNvSpPr/>
            <p:nvPr/>
          </p:nvSpPr>
          <p:spPr>
            <a:xfrm>
              <a:off x="807200" y="3679972"/>
              <a:ext cx="1304004" cy="1304004"/>
            </a:xfrm>
            <a:prstGeom prst="ellipse">
              <a:avLst/>
            </a:prstGeom>
            <a:solidFill>
              <a:srgbClr val="2133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Oval 32">
              <a:extLst>
                <a:ext uri="{FF2B5EF4-FFF2-40B4-BE49-F238E27FC236}">
                  <a16:creationId xmlns="" xmlns:a16="http://schemas.microsoft.com/office/drawing/2014/main" id="{ED1B2C13-32CA-4423-8DEA-01D771E6D5C1}"/>
                </a:ext>
              </a:extLst>
            </p:cNvPr>
            <p:cNvSpPr/>
            <p:nvPr/>
          </p:nvSpPr>
          <p:spPr>
            <a:xfrm>
              <a:off x="943238" y="3820206"/>
              <a:ext cx="1023537" cy="10235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5" name="Group 34">
            <a:extLst>
              <a:ext uri="{FF2B5EF4-FFF2-40B4-BE49-F238E27FC236}">
                <a16:creationId xmlns="" xmlns:a16="http://schemas.microsoft.com/office/drawing/2014/main" id="{3047B293-FDCC-414A-840E-9F0FE83B51E1}"/>
              </a:ext>
            </a:extLst>
          </p:cNvPr>
          <p:cNvGrpSpPr/>
          <p:nvPr userDrawn="1"/>
        </p:nvGrpSpPr>
        <p:grpSpPr>
          <a:xfrm flipH="1">
            <a:off x="1" y="4868942"/>
            <a:ext cx="1498568" cy="1989101"/>
            <a:chOff x="11662806" y="6331188"/>
            <a:chExt cx="529193" cy="526812"/>
          </a:xfrm>
        </p:grpSpPr>
        <p:sp>
          <p:nvSpPr>
            <p:cNvPr id="36" name="Rectangle 35">
              <a:extLst>
                <a:ext uri="{FF2B5EF4-FFF2-40B4-BE49-F238E27FC236}">
                  <a16:creationId xmlns="" xmlns:a16="http://schemas.microsoft.com/office/drawing/2014/main" id="{D19ABE65-B9C9-46C8-849E-1C721890D7E2}"/>
                </a:ext>
              </a:extLst>
            </p:cNvPr>
            <p:cNvSpPr/>
            <p:nvPr/>
          </p:nvSpPr>
          <p:spPr>
            <a:xfrm>
              <a:off x="12020550" y="6686551"/>
              <a:ext cx="171449" cy="171449"/>
            </a:xfrm>
            <a:prstGeom prst="rect">
              <a:avLst/>
            </a:prstGeom>
            <a:pattFill prst="ltUpDiag">
              <a:fgClr>
                <a:srgbClr val="2133D9"/>
              </a:fgClr>
              <a:bgClr>
                <a:srgbClr val="FFF7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a:extLst>
                <a:ext uri="{FF2B5EF4-FFF2-40B4-BE49-F238E27FC236}">
                  <a16:creationId xmlns="" xmlns:a16="http://schemas.microsoft.com/office/drawing/2014/main" id="{577BB3CF-2263-4DD1-ADAC-587A5043C8D9}"/>
                </a:ext>
              </a:extLst>
            </p:cNvPr>
            <p:cNvSpPr/>
            <p:nvPr/>
          </p:nvSpPr>
          <p:spPr>
            <a:xfrm>
              <a:off x="11662806" y="6331188"/>
              <a:ext cx="441087" cy="441087"/>
            </a:xfrm>
            <a:prstGeom prst="rect">
              <a:avLst/>
            </a:prstGeom>
            <a:solidFill>
              <a:srgbClr val="213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a:extLst>
              <a:ext uri="{FF2B5EF4-FFF2-40B4-BE49-F238E27FC236}">
                <a16:creationId xmlns="" xmlns:a16="http://schemas.microsoft.com/office/drawing/2014/main" id="{B5B9D4E4-060B-452E-8462-AA22A9B0BAF1}"/>
              </a:ext>
            </a:extLst>
          </p:cNvPr>
          <p:cNvSpPr>
            <a:spLocks noGrp="1"/>
          </p:cNvSpPr>
          <p:nvPr>
            <p:ph type="ctrTitle"/>
          </p:nvPr>
        </p:nvSpPr>
        <p:spPr>
          <a:xfrm>
            <a:off x="2714626" y="1946376"/>
            <a:ext cx="4422726" cy="1218795"/>
          </a:xfrm>
        </p:spPr>
        <p:txBody>
          <a:bodyPr wrap="square" lIns="0" tIns="0" rIns="0" bIns="0" anchor="b">
            <a:spAutoFit/>
          </a:bodyPr>
          <a:lstStyle>
            <a:lvl1pPr algn="r">
              <a:defRPr sz="4400" b="1">
                <a:solidFill>
                  <a:schemeClr val="bg1"/>
                </a:solidFill>
              </a:defRPr>
            </a:lvl1pPr>
          </a:lstStyle>
          <a:p>
            <a:r>
              <a:rPr lang="en-US" dirty="0"/>
              <a:t>Click to edit Master title style</a:t>
            </a:r>
          </a:p>
        </p:txBody>
      </p:sp>
      <p:sp>
        <p:nvSpPr>
          <p:cNvPr id="3" name="Subtitle 2">
            <a:extLst>
              <a:ext uri="{FF2B5EF4-FFF2-40B4-BE49-F238E27FC236}">
                <a16:creationId xmlns="" xmlns:a16="http://schemas.microsoft.com/office/drawing/2014/main" id="{628639D0-4BCD-4A04-B851-6BA3FC2E10D6}"/>
              </a:ext>
            </a:extLst>
          </p:cNvPr>
          <p:cNvSpPr>
            <a:spLocks noGrp="1"/>
          </p:cNvSpPr>
          <p:nvPr>
            <p:ph type="subTitle" idx="1"/>
          </p:nvPr>
        </p:nvSpPr>
        <p:spPr>
          <a:xfrm>
            <a:off x="2714626" y="3277141"/>
            <a:ext cx="4422726" cy="494275"/>
          </a:xfrm>
        </p:spPr>
        <p:txBody>
          <a:bodyPr lIns="0" tIns="0" rIns="0" bIns="0" anchor="t">
            <a:noAutofit/>
          </a:bodyPr>
          <a:lstStyle>
            <a:lvl1pPr marL="0" indent="0" algn="r">
              <a:buFont typeface="Arial" panose="020B0604020202020204" pitchFamily="34" charset="0"/>
              <a:buNone/>
              <a:defRPr sz="2400" b="1">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481481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B455C7-282E-4F3B-8666-17FBAE1A5B52}" type="datetimeFigureOut">
              <a:rPr lang="en-US" smtClean="0"/>
              <a:t>12/12/2024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E14FB4-DE43-4E1C-991B-157DA63C98E0}" type="slidenum">
              <a:rPr lang="en-US" smtClean="0"/>
              <a:t>‹#›</a:t>
            </a:fld>
            <a:endParaRPr lang="en-US"/>
          </a:p>
        </p:txBody>
      </p:sp>
    </p:spTree>
    <p:extLst>
      <p:ext uri="{BB962C8B-B14F-4D97-AF65-F5344CB8AC3E}">
        <p14:creationId xmlns:p14="http://schemas.microsoft.com/office/powerpoint/2010/main" val="26549027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4C904D-13FF-45A7-AD32-2E93AC2118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254FDF4-CECE-4D98-BAC3-60DC99D7F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9BEA9CA-01FE-4748-9605-0B7D7C5E2847}"/>
              </a:ext>
            </a:extLst>
          </p:cNvPr>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24A6CA3-CA00-4E0C-9779-725D672ADE59}"/>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9384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0A6797-EF7D-45B3-98FF-A831F9EA9E96}"/>
              </a:ext>
            </a:extLst>
          </p:cNvPr>
          <p:cNvSpPr>
            <a:spLocks noGrp="1"/>
          </p:cNvSpPr>
          <p:nvPr>
            <p:ph type="title"/>
          </p:nvPr>
        </p:nvSpPr>
        <p:spPr>
          <a:xfrm>
            <a:off x="623888" y="1709781"/>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D782530A-78ED-4AAA-B979-7D7588CE9B15}"/>
              </a:ext>
            </a:extLst>
          </p:cNvPr>
          <p:cNvSpPr>
            <a:spLocks noGrp="1"/>
          </p:cNvSpPr>
          <p:nvPr>
            <p:ph type="body" idx="1"/>
          </p:nvPr>
        </p:nvSpPr>
        <p:spPr>
          <a:xfrm>
            <a:off x="623888" y="458950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8871A93-8A3C-47AB-A74A-EB0421D3F540}"/>
              </a:ext>
            </a:extLst>
          </p:cNvPr>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99984A2-3858-448B-B328-7A5E269F4C64}"/>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3746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A30A8C-84AB-4878-AA87-414B4A75F6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791F110-8AB7-40AB-A741-03DC9C67097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841B40F-A6C7-475A-954D-02D10EF23E2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2541710-F4B4-4D3B-B991-DDFDCE01906A}"/>
              </a:ext>
            </a:extLst>
          </p:cNvPr>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283C612B-101B-41BD-89FE-3052E821F6B9}"/>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5179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F6F982-2AE2-495B-AD4D-4ECFAE96416F}"/>
              </a:ext>
            </a:extLst>
          </p:cNvPr>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68006593-E1D0-4BAC-9259-6E00C15533F4}"/>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1413973-8275-482C-A208-FBBE7B533FF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C3E75EE-8490-4947-BFF6-919A1139D5D4}"/>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B83E8782-FF43-4EE3-831E-76DFEC149710}"/>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3547B219-AF15-4CFE-976F-8C32BC09709B}"/>
              </a:ext>
            </a:extLst>
          </p:cNvPr>
          <p:cNvSpPr>
            <a:spLocks noGrp="1"/>
          </p:cNvSpPr>
          <p:nvPr>
            <p:ph type="dt" sz="half" idx="10"/>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8F666A16-9D49-436F-A8A7-04D9268BAA48}"/>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18104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341324-07B4-488E-B69C-5A5D64549B29}"/>
              </a:ext>
            </a:extLst>
          </p:cNvPr>
          <p:cNvSpPr>
            <a:spLocks noGrp="1"/>
          </p:cNvSpPr>
          <p:nvPr>
            <p:ph type="title"/>
          </p:nvPr>
        </p:nvSpPr>
        <p:spPr>
          <a:xfrm>
            <a:off x="386974" y="230450"/>
            <a:ext cx="7554517" cy="576000"/>
          </a:xfrm>
        </p:spPr>
        <p:txBody>
          <a:bodyPr lIns="0" tIns="0" rIns="0" bIns="0">
            <a:normAutofit/>
          </a:bodyPr>
          <a:lstStyle>
            <a:lvl1pPr>
              <a:defRPr sz="3600" b="1">
                <a:solidFill>
                  <a:schemeClr val="accent1"/>
                </a:solidFill>
              </a:defRPr>
            </a:lvl1pPr>
          </a:lstStyle>
          <a:p>
            <a:r>
              <a:rPr lang="en-US" dirty="0"/>
              <a:t>Click to edit Master title style</a:t>
            </a:r>
          </a:p>
        </p:txBody>
      </p:sp>
      <p:sp>
        <p:nvSpPr>
          <p:cNvPr id="16" name="Rectangle 15">
            <a:extLst>
              <a:ext uri="{FF2B5EF4-FFF2-40B4-BE49-F238E27FC236}">
                <a16:creationId xmlns="" xmlns:a16="http://schemas.microsoft.com/office/drawing/2014/main" id="{0E815D04-9E5E-4EFC-ADF4-A521A16540D5}"/>
              </a:ext>
            </a:extLst>
          </p:cNvPr>
          <p:cNvSpPr/>
          <p:nvPr/>
        </p:nvSpPr>
        <p:spPr>
          <a:xfrm>
            <a:off x="9015434" y="6686594"/>
            <a:ext cx="128587" cy="17144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8" name="Group 17">
            <a:extLst>
              <a:ext uri="{FF2B5EF4-FFF2-40B4-BE49-F238E27FC236}">
                <a16:creationId xmlns="" xmlns:a16="http://schemas.microsoft.com/office/drawing/2014/main" id="{BEB403DB-FF3E-407F-9929-3ADF7FD92BCB}"/>
              </a:ext>
            </a:extLst>
          </p:cNvPr>
          <p:cNvGrpSpPr/>
          <p:nvPr userDrawn="1"/>
        </p:nvGrpSpPr>
        <p:grpSpPr>
          <a:xfrm>
            <a:off x="386974" y="1139868"/>
            <a:ext cx="8370095" cy="45719"/>
            <a:chOff x="515937" y="977900"/>
            <a:chExt cx="11160126" cy="45719"/>
          </a:xfrm>
        </p:grpSpPr>
        <p:sp>
          <p:nvSpPr>
            <p:cNvPr id="19" name="Rectangle 18">
              <a:extLst>
                <a:ext uri="{FF2B5EF4-FFF2-40B4-BE49-F238E27FC236}">
                  <a16:creationId xmlns="" xmlns:a16="http://schemas.microsoft.com/office/drawing/2014/main" id="{C46B9868-E45A-45AC-934B-FE77B1B63071}"/>
                </a:ext>
              </a:extLst>
            </p:cNvPr>
            <p:cNvSpPr/>
            <p:nvPr/>
          </p:nvSpPr>
          <p:spPr>
            <a:xfrm>
              <a:off x="515937" y="977900"/>
              <a:ext cx="10072689" cy="45719"/>
            </a:xfrm>
            <a:prstGeom prst="rect">
              <a:avLst/>
            </a:prstGeom>
            <a:solidFill>
              <a:srgbClr val="204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a:extLst>
                <a:ext uri="{FF2B5EF4-FFF2-40B4-BE49-F238E27FC236}">
                  <a16:creationId xmlns="" xmlns:a16="http://schemas.microsoft.com/office/drawing/2014/main" id="{25C9069C-23DD-47B1-AD39-DD95BC940817}"/>
                </a:ext>
              </a:extLst>
            </p:cNvPr>
            <p:cNvSpPr/>
            <p:nvPr/>
          </p:nvSpPr>
          <p:spPr>
            <a:xfrm>
              <a:off x="10588626" y="977900"/>
              <a:ext cx="1087437" cy="4571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5" name="Slide Number Placeholder 4">
            <a:extLst>
              <a:ext uri="{FF2B5EF4-FFF2-40B4-BE49-F238E27FC236}">
                <a16:creationId xmlns="" xmlns:a16="http://schemas.microsoft.com/office/drawing/2014/main" id="{EA9B4E96-2AD5-4D7D-BBC9-08BCAE0AFB76}"/>
              </a:ext>
            </a:extLst>
          </p:cNvPr>
          <p:cNvSpPr>
            <a:spLocks noGrp="1"/>
          </p:cNvSpPr>
          <p:nvPr>
            <p:ph type="sldNum" sz="quarter" idx="12"/>
          </p:nvPr>
        </p:nvSpPr>
        <p:spPr>
          <a:xfrm>
            <a:off x="8866406" y="6487875"/>
            <a:ext cx="213300" cy="284400"/>
          </a:xfrm>
          <a:solidFill>
            <a:srgbClr val="204697"/>
          </a:solidFill>
        </p:spPr>
        <p:txBody>
          <a:bodyPr lIns="0" tIns="0" rIns="0" bIns="0"/>
          <a:lstStyle>
            <a:lvl1pPr algn="ctr">
              <a:defRPr sz="1000">
                <a:solidFill>
                  <a:schemeClr val="bg1"/>
                </a:solidFill>
              </a:defRPr>
            </a:lvl1pPr>
          </a:lstStyle>
          <a:p>
            <a:fld id="{9E2AE864-E489-43DB-B6AB-F038BFA8BD50}" type="slidenum">
              <a:rPr lang="en-US" smtClean="0">
                <a:solidFill>
                  <a:prstClr val="white"/>
                </a:solidFill>
              </a:rPr>
              <a:pPr/>
              <a:t>‹#›</a:t>
            </a:fld>
            <a:endParaRPr lang="en-US" dirty="0">
              <a:solidFill>
                <a:prstClr val="white"/>
              </a:solidFill>
            </a:endParaRPr>
          </a:p>
        </p:txBody>
      </p:sp>
      <p:pic>
        <p:nvPicPr>
          <p:cNvPr id="10" name="Picture 9" descr="Logo&#10;&#10;Description automatically generated">
            <a:extLst>
              <a:ext uri="{FF2B5EF4-FFF2-40B4-BE49-F238E27FC236}">
                <a16:creationId xmlns="" xmlns:a16="http://schemas.microsoft.com/office/drawing/2014/main" id="{557C0DB2-BF01-4B60-B3DC-252905AE9C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020" t="25976" r="28062" b="26123"/>
          <a:stretch/>
        </p:blipFill>
        <p:spPr>
          <a:xfrm>
            <a:off x="7938289" y="267725"/>
            <a:ext cx="847985" cy="816184"/>
          </a:xfrm>
          <a:prstGeom prst="rect">
            <a:avLst/>
          </a:prstGeom>
        </p:spPr>
      </p:pic>
    </p:spTree>
    <p:extLst>
      <p:ext uri="{BB962C8B-B14F-4D97-AF65-F5344CB8AC3E}">
        <p14:creationId xmlns:p14="http://schemas.microsoft.com/office/powerpoint/2010/main" val="28003455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184D2AC-7A36-4EED-B0CF-9038A8F3937E}"/>
              </a:ext>
            </a:extLst>
          </p:cNvPr>
          <p:cNvSpPr>
            <a:spLocks noGrp="1"/>
          </p:cNvSpPr>
          <p:nvPr>
            <p:ph type="dt" sz="half" idx="10"/>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2203B3A1-BB4F-4800-9980-BE73B34CA253}"/>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23238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277E3B-39E1-4D3E-9593-E7F81912C4C9}"/>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3C74CCB5-8B66-4140-AB05-E0631720E00F}"/>
              </a:ext>
            </a:extLst>
          </p:cNvPr>
          <p:cNvSpPr>
            <a:spLocks noGrp="1"/>
          </p:cNvSpPr>
          <p:nvPr>
            <p:ph idx="1"/>
          </p:nvPr>
        </p:nvSpPr>
        <p:spPr>
          <a:xfrm>
            <a:off x="3887391" y="98746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A9AF1F8-B000-460E-9095-E221E3AA6008}"/>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53C4B8F-3235-4A95-8982-1CD597709AE6}"/>
              </a:ext>
            </a:extLst>
          </p:cNvPr>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44B975F6-46A8-4C82-A825-B3349C552B21}"/>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0442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E29A14-CC27-4587-8FA8-50C6C7D8B939}"/>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97C947C3-64CC-429F-9558-A2549F4473EE}"/>
              </a:ext>
            </a:extLst>
          </p:cNvPr>
          <p:cNvSpPr>
            <a:spLocks noGrp="1"/>
          </p:cNvSpPr>
          <p:nvPr>
            <p:ph type="pic" idx="1"/>
          </p:nvPr>
        </p:nvSpPr>
        <p:spPr>
          <a:xfrm>
            <a:off x="3887391" y="98746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AE4C2FA-59D3-4DEC-8AB9-B13840E220E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6891D0F-7E96-4142-8D39-6D32C75EAF25}"/>
              </a:ext>
            </a:extLst>
          </p:cNvPr>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35DB91-D84E-4458-A51C-7076745D1C93}"/>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8595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D8DCE3-6E63-4F08-842D-C558A850E6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9C249CD-FFEE-4850-AEDE-28C36AB714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2E808A3-61FA-414B-8936-EF9E3DE6F254}"/>
              </a:ext>
            </a:extLst>
          </p:cNvPr>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FF5774E-6C90-4442-9A93-DE418D6BC84F}"/>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97145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7208E4E-101E-4BB6-9A72-1E52577D8AC3}"/>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5B1BF6EF-9CCA-4069-BFED-1600B93A6035}"/>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DA22BFB-10D6-4A97-B6E4-47B3C7345756}"/>
              </a:ext>
            </a:extLst>
          </p:cNvPr>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745C213-254D-4628-AA5D-C3414809F056}"/>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17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2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B455C7-282E-4F3B-8666-17FBAE1A5B52}"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14FB4-DE43-4E1C-991B-157DA63C98E0}" type="slidenum">
              <a:rPr lang="en-US" smtClean="0"/>
              <a:t>‹#›</a:t>
            </a:fld>
            <a:endParaRPr lang="en-US"/>
          </a:p>
        </p:txBody>
      </p:sp>
    </p:spTree>
    <p:extLst>
      <p:ext uri="{BB962C8B-B14F-4D97-AF65-F5344CB8AC3E}">
        <p14:creationId xmlns:p14="http://schemas.microsoft.com/office/powerpoint/2010/main" val="1036176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79276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2880402190"/>
              </p:ext>
            </p:extLst>
          </p:nvPr>
        </p:nvGraphicFramePr>
        <p:xfrm>
          <a:off x="1494" y="1644"/>
          <a:ext cx="1465" cy="1587"/>
        </p:xfrm>
        <a:graphic>
          <a:graphicData uri="http://schemas.openxmlformats.org/presentationml/2006/ole">
            <mc:AlternateContent xmlns:mc="http://schemas.openxmlformats.org/markup-compatibility/2006">
              <mc:Choice xmlns:v="urn:schemas-microsoft-com:vml" Requires="v">
                <p:oleObj spid="_x0000_s2050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494" y="1644"/>
                        <a:ext cx="1465" cy="1587"/>
                      </a:xfrm>
                      <a:prstGeom prst="rect">
                        <a:avLst/>
                      </a:prstGeom>
                    </p:spPr>
                  </p:pic>
                </p:oleObj>
              </mc:Fallback>
            </mc:AlternateContent>
          </a:graphicData>
        </a:graphic>
      </p:graphicFrame>
      <p:sp>
        <p:nvSpPr>
          <p:cNvPr id="10" name="Text Placeholder 11"/>
          <p:cNvSpPr>
            <a:spLocks noGrp="1"/>
          </p:cNvSpPr>
          <p:nvPr>
            <p:ph type="body" sz="quarter" idx="14" hasCustomPrompt="1"/>
          </p:nvPr>
        </p:nvSpPr>
        <p:spPr>
          <a:xfrm>
            <a:off x="351714" y="256032"/>
            <a:ext cx="7554517" cy="822960"/>
          </a:xfrm>
          <a:prstGeom prst="rect">
            <a:avLst/>
          </a:prstGeom>
        </p:spPr>
        <p:txBody>
          <a:bodyPr lIns="0" tIns="0" rIns="0" bIns="0" anchor="ctr"/>
          <a:lstStyle>
            <a:lvl1pPr marL="0" indent="0">
              <a:buNone/>
              <a:defRPr lang="en-US" sz="2400" b="1" baseline="0" dirty="0" smtClean="0"/>
            </a:lvl1pPr>
          </a:lstStyle>
          <a:p>
            <a:pPr marL="0" marR="0" lvl="0" indent="0" defTabSz="911043" fontAlgn="base">
              <a:lnSpc>
                <a:spcPct val="100000"/>
              </a:lnSpc>
              <a:spcBef>
                <a:spcPts val="0"/>
              </a:spcBef>
              <a:spcAft>
                <a:spcPct val="0"/>
              </a:spcAft>
              <a:buClrTx/>
              <a:buSzTx/>
              <a:tabLst/>
            </a:pPr>
            <a:r>
              <a:rPr lang="en-US"/>
              <a:t>Click to write the slide header which should be 24 font size and no more than two lines</a:t>
            </a:r>
          </a:p>
        </p:txBody>
      </p:sp>
      <p:grpSp>
        <p:nvGrpSpPr>
          <p:cNvPr id="4" name="Group 3">
            <a:extLst>
              <a:ext uri="{FF2B5EF4-FFF2-40B4-BE49-F238E27FC236}">
                <a16:creationId xmlns="" xmlns:a16="http://schemas.microsoft.com/office/drawing/2014/main" id="{4DC483C9-F12A-4BA2-9626-5B2BD722B8D9}"/>
              </a:ext>
            </a:extLst>
          </p:cNvPr>
          <p:cNvGrpSpPr/>
          <p:nvPr userDrawn="1"/>
        </p:nvGrpSpPr>
        <p:grpSpPr>
          <a:xfrm>
            <a:off x="386974" y="1139868"/>
            <a:ext cx="8370095" cy="45719"/>
            <a:chOff x="515937" y="977900"/>
            <a:chExt cx="11160126" cy="45719"/>
          </a:xfrm>
        </p:grpSpPr>
        <p:sp>
          <p:nvSpPr>
            <p:cNvPr id="5" name="Rectangle 4">
              <a:extLst>
                <a:ext uri="{FF2B5EF4-FFF2-40B4-BE49-F238E27FC236}">
                  <a16:creationId xmlns="" xmlns:a16="http://schemas.microsoft.com/office/drawing/2014/main" id="{F64AD9E4-D25A-4D84-94DF-074EB1A4FD2E}"/>
                </a:ext>
              </a:extLst>
            </p:cNvPr>
            <p:cNvSpPr/>
            <p:nvPr/>
          </p:nvSpPr>
          <p:spPr>
            <a:xfrm>
              <a:off x="515937" y="977900"/>
              <a:ext cx="10072689" cy="45719"/>
            </a:xfrm>
            <a:prstGeom prst="rect">
              <a:avLst/>
            </a:prstGeom>
            <a:solidFill>
              <a:srgbClr val="204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a:extLst>
                <a:ext uri="{FF2B5EF4-FFF2-40B4-BE49-F238E27FC236}">
                  <a16:creationId xmlns="" xmlns:a16="http://schemas.microsoft.com/office/drawing/2014/main" id="{16988417-53D9-4A61-8EBD-86B6EE7B8DFA}"/>
                </a:ext>
              </a:extLst>
            </p:cNvPr>
            <p:cNvSpPr/>
            <p:nvPr/>
          </p:nvSpPr>
          <p:spPr>
            <a:xfrm>
              <a:off x="10588626" y="977900"/>
              <a:ext cx="1087437" cy="4571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7" name="Picture 6" descr="Logo&#10;&#10;Description automatically generated">
            <a:extLst>
              <a:ext uri="{FF2B5EF4-FFF2-40B4-BE49-F238E27FC236}">
                <a16:creationId xmlns="" xmlns:a16="http://schemas.microsoft.com/office/drawing/2014/main" id="{9861AE70-5AE4-4953-AD2B-B186DEA9726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5020" t="25976" r="28062" b="26123"/>
          <a:stretch/>
        </p:blipFill>
        <p:spPr>
          <a:xfrm>
            <a:off x="7938289" y="267725"/>
            <a:ext cx="847985" cy="816184"/>
          </a:xfrm>
          <a:prstGeom prst="rect">
            <a:avLst/>
          </a:prstGeom>
        </p:spPr>
      </p:pic>
    </p:spTree>
    <p:extLst>
      <p:ext uri="{BB962C8B-B14F-4D97-AF65-F5344CB8AC3E}">
        <p14:creationId xmlns:p14="http://schemas.microsoft.com/office/powerpoint/2010/main" val="1140040405"/>
      </p:ext>
    </p:extLst>
  </p:cSld>
  <p:clrMapOvr>
    <a:masterClrMapping/>
  </p:clrMapOvr>
  <p:extLst mod="1">
    <p:ext uri="{DCECCB84-F9BA-43D5-87BE-67443E8EF086}">
      <p15:sldGuideLst xmlns="" xmlns:p15="http://schemas.microsoft.com/office/powerpoint/2012/main">
        <p15:guide id="1" orient="horz" pos="816">
          <p15:clr>
            <a:srgbClr val="FBAE40"/>
          </p15:clr>
        </p15:guide>
        <p15:guide id="2" pos="240">
          <p15:clr>
            <a:srgbClr val="FBAE40"/>
          </p15:clr>
        </p15:guide>
        <p15:guide id="3" pos="600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0D63BACB-C638-4939-8D10-D9A70247E6A0}"/>
              </a:ext>
            </a:extLst>
          </p:cNvPr>
          <p:cNvSpPr/>
          <p:nvPr userDrawn="1"/>
        </p:nvSpPr>
        <p:spPr>
          <a:xfrm>
            <a:off x="2179756" y="0"/>
            <a:ext cx="696425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 xmlns:a16="http://schemas.microsoft.com/office/drawing/2014/main" id="{1609FF82-DFBC-4739-85BC-0DA85F4402A6}"/>
              </a:ext>
            </a:extLst>
          </p:cNvPr>
          <p:cNvSpPr/>
          <p:nvPr userDrawn="1"/>
        </p:nvSpPr>
        <p:spPr>
          <a:xfrm>
            <a:off x="16" y="0"/>
            <a:ext cx="212271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2" name="Group 11">
            <a:extLst>
              <a:ext uri="{FF2B5EF4-FFF2-40B4-BE49-F238E27FC236}">
                <a16:creationId xmlns="" xmlns:a16="http://schemas.microsoft.com/office/drawing/2014/main" id="{ED841058-A2B0-472B-9863-B75DEA333600}"/>
              </a:ext>
            </a:extLst>
          </p:cNvPr>
          <p:cNvGrpSpPr/>
          <p:nvPr userDrawn="1"/>
        </p:nvGrpSpPr>
        <p:grpSpPr>
          <a:xfrm>
            <a:off x="555751" y="3679972"/>
            <a:ext cx="1011245" cy="1348124"/>
            <a:chOff x="905796" y="3679972"/>
            <a:chExt cx="1348326" cy="1348124"/>
          </a:xfrm>
        </p:grpSpPr>
        <p:sp>
          <p:nvSpPr>
            <p:cNvPr id="13" name="Oval 12">
              <a:extLst>
                <a:ext uri="{FF2B5EF4-FFF2-40B4-BE49-F238E27FC236}">
                  <a16:creationId xmlns="" xmlns:a16="http://schemas.microsoft.com/office/drawing/2014/main" id="{3DD3AE84-7862-4A01-B247-721C41CDC5F0}"/>
                </a:ext>
              </a:extLst>
            </p:cNvPr>
            <p:cNvSpPr/>
            <p:nvPr/>
          </p:nvSpPr>
          <p:spPr>
            <a:xfrm>
              <a:off x="950118" y="3724092"/>
              <a:ext cx="1304004" cy="130400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a:extLst>
                <a:ext uri="{FF2B5EF4-FFF2-40B4-BE49-F238E27FC236}">
                  <a16:creationId xmlns="" xmlns:a16="http://schemas.microsoft.com/office/drawing/2014/main" id="{92AF2955-3289-410A-84C3-8D8E1FF1644F}"/>
                </a:ext>
              </a:extLst>
            </p:cNvPr>
            <p:cNvSpPr/>
            <p:nvPr/>
          </p:nvSpPr>
          <p:spPr>
            <a:xfrm>
              <a:off x="905796" y="3679972"/>
              <a:ext cx="1304004" cy="1304004"/>
            </a:xfrm>
            <a:prstGeom prst="ellipse">
              <a:avLst/>
            </a:prstGeom>
            <a:pattFill prst="ltUpDiag">
              <a:fgClr>
                <a:schemeClr val="accent4"/>
              </a:fgClr>
              <a:bgClr>
                <a:srgbClr val="121B74"/>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a:extLst>
                <a:ext uri="{FF2B5EF4-FFF2-40B4-BE49-F238E27FC236}">
                  <a16:creationId xmlns="" xmlns:a16="http://schemas.microsoft.com/office/drawing/2014/main" id="{D3A45AEB-468F-4D17-83AF-6C69D5619E11}"/>
                </a:ext>
              </a:extLst>
            </p:cNvPr>
            <p:cNvSpPr/>
            <p:nvPr/>
          </p:nvSpPr>
          <p:spPr>
            <a:xfrm>
              <a:off x="1046030" y="3820206"/>
              <a:ext cx="1023537" cy="10235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Freeform 5">
              <a:extLst>
                <a:ext uri="{FF2B5EF4-FFF2-40B4-BE49-F238E27FC236}">
                  <a16:creationId xmlns="" xmlns:a16="http://schemas.microsoft.com/office/drawing/2014/main" id="{A53763AF-AC46-41B3-A318-EB389CA8E1D3}"/>
                </a:ext>
              </a:extLst>
            </p:cNvPr>
            <p:cNvSpPr>
              <a:spLocks/>
            </p:cNvSpPr>
            <p:nvPr/>
          </p:nvSpPr>
          <p:spPr bwMode="auto">
            <a:xfrm>
              <a:off x="1304922" y="4090162"/>
              <a:ext cx="471224" cy="483624"/>
            </a:xfrm>
            <a:custGeom>
              <a:avLst/>
              <a:gdLst>
                <a:gd name="T0" fmla="*/ 84 w 96"/>
                <a:gd name="T1" fmla="*/ 0 h 96"/>
                <a:gd name="T2" fmla="*/ 72 w 96"/>
                <a:gd name="T3" fmla="*/ 12 h 96"/>
                <a:gd name="T4" fmla="*/ 78 w 96"/>
                <a:gd name="T5" fmla="*/ 22 h 96"/>
                <a:gd name="T6" fmla="*/ 68 w 96"/>
                <a:gd name="T7" fmla="*/ 50 h 96"/>
                <a:gd name="T8" fmla="*/ 66 w 96"/>
                <a:gd name="T9" fmla="*/ 50 h 96"/>
                <a:gd name="T10" fmla="*/ 58 w 96"/>
                <a:gd name="T11" fmla="*/ 53 h 96"/>
                <a:gd name="T12" fmla="*/ 48 w 96"/>
                <a:gd name="T13" fmla="*/ 44 h 96"/>
                <a:gd name="T14" fmla="*/ 50 w 96"/>
                <a:gd name="T15" fmla="*/ 38 h 96"/>
                <a:gd name="T16" fmla="*/ 38 w 96"/>
                <a:gd name="T17" fmla="*/ 26 h 96"/>
                <a:gd name="T18" fmla="*/ 26 w 96"/>
                <a:gd name="T19" fmla="*/ 38 h 96"/>
                <a:gd name="T20" fmla="*/ 30 w 96"/>
                <a:gd name="T21" fmla="*/ 47 h 96"/>
                <a:gd name="T22" fmla="*/ 16 w 96"/>
                <a:gd name="T23" fmla="*/ 73 h 96"/>
                <a:gd name="T24" fmla="*/ 12 w 96"/>
                <a:gd name="T25" fmla="*/ 72 h 96"/>
                <a:gd name="T26" fmla="*/ 0 w 96"/>
                <a:gd name="T27" fmla="*/ 84 h 96"/>
                <a:gd name="T28" fmla="*/ 12 w 96"/>
                <a:gd name="T29" fmla="*/ 96 h 96"/>
                <a:gd name="T30" fmla="*/ 24 w 96"/>
                <a:gd name="T31" fmla="*/ 84 h 96"/>
                <a:gd name="T32" fmla="*/ 20 w 96"/>
                <a:gd name="T33" fmla="*/ 75 h 96"/>
                <a:gd name="T34" fmla="*/ 34 w 96"/>
                <a:gd name="T35" fmla="*/ 49 h 96"/>
                <a:gd name="T36" fmla="*/ 38 w 96"/>
                <a:gd name="T37" fmla="*/ 50 h 96"/>
                <a:gd name="T38" fmla="*/ 46 w 96"/>
                <a:gd name="T39" fmla="*/ 47 h 96"/>
                <a:gd name="T40" fmla="*/ 56 w 96"/>
                <a:gd name="T41" fmla="*/ 56 h 96"/>
                <a:gd name="T42" fmla="*/ 54 w 96"/>
                <a:gd name="T43" fmla="*/ 62 h 96"/>
                <a:gd name="T44" fmla="*/ 66 w 96"/>
                <a:gd name="T45" fmla="*/ 74 h 96"/>
                <a:gd name="T46" fmla="*/ 78 w 96"/>
                <a:gd name="T47" fmla="*/ 62 h 96"/>
                <a:gd name="T48" fmla="*/ 72 w 96"/>
                <a:gd name="T49" fmla="*/ 52 h 96"/>
                <a:gd name="T50" fmla="*/ 82 w 96"/>
                <a:gd name="T51" fmla="*/ 24 h 96"/>
                <a:gd name="T52" fmla="*/ 84 w 96"/>
                <a:gd name="T53" fmla="*/ 24 h 96"/>
                <a:gd name="T54" fmla="*/ 96 w 96"/>
                <a:gd name="T55" fmla="*/ 12 h 96"/>
                <a:gd name="T56" fmla="*/ 84 w 96"/>
                <a:gd name="T5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96">
                  <a:moveTo>
                    <a:pt x="84" y="0"/>
                  </a:moveTo>
                  <a:cubicBezTo>
                    <a:pt x="77" y="0"/>
                    <a:pt x="72" y="5"/>
                    <a:pt x="72" y="12"/>
                  </a:cubicBezTo>
                  <a:cubicBezTo>
                    <a:pt x="72" y="16"/>
                    <a:pt x="74" y="20"/>
                    <a:pt x="78" y="22"/>
                  </a:cubicBezTo>
                  <a:cubicBezTo>
                    <a:pt x="68" y="50"/>
                    <a:pt x="68" y="50"/>
                    <a:pt x="68" y="50"/>
                  </a:cubicBezTo>
                  <a:cubicBezTo>
                    <a:pt x="67" y="50"/>
                    <a:pt x="67" y="50"/>
                    <a:pt x="66" y="50"/>
                  </a:cubicBezTo>
                  <a:cubicBezTo>
                    <a:pt x="63" y="50"/>
                    <a:pt x="60" y="51"/>
                    <a:pt x="58" y="53"/>
                  </a:cubicBezTo>
                  <a:cubicBezTo>
                    <a:pt x="48" y="44"/>
                    <a:pt x="48" y="44"/>
                    <a:pt x="48" y="44"/>
                  </a:cubicBezTo>
                  <a:cubicBezTo>
                    <a:pt x="49" y="42"/>
                    <a:pt x="50" y="40"/>
                    <a:pt x="50" y="38"/>
                  </a:cubicBezTo>
                  <a:cubicBezTo>
                    <a:pt x="50" y="31"/>
                    <a:pt x="45" y="26"/>
                    <a:pt x="38" y="26"/>
                  </a:cubicBezTo>
                  <a:cubicBezTo>
                    <a:pt x="31" y="26"/>
                    <a:pt x="26" y="31"/>
                    <a:pt x="26" y="38"/>
                  </a:cubicBezTo>
                  <a:cubicBezTo>
                    <a:pt x="26" y="42"/>
                    <a:pt x="28" y="45"/>
                    <a:pt x="30" y="47"/>
                  </a:cubicBezTo>
                  <a:cubicBezTo>
                    <a:pt x="16" y="73"/>
                    <a:pt x="16" y="73"/>
                    <a:pt x="16" y="73"/>
                  </a:cubicBezTo>
                  <a:cubicBezTo>
                    <a:pt x="15" y="72"/>
                    <a:pt x="13" y="72"/>
                    <a:pt x="12" y="72"/>
                  </a:cubicBezTo>
                  <a:cubicBezTo>
                    <a:pt x="5" y="72"/>
                    <a:pt x="0" y="77"/>
                    <a:pt x="0" y="84"/>
                  </a:cubicBezTo>
                  <a:cubicBezTo>
                    <a:pt x="0" y="91"/>
                    <a:pt x="5" y="96"/>
                    <a:pt x="12" y="96"/>
                  </a:cubicBezTo>
                  <a:cubicBezTo>
                    <a:pt x="19" y="96"/>
                    <a:pt x="24" y="91"/>
                    <a:pt x="24" y="84"/>
                  </a:cubicBezTo>
                  <a:cubicBezTo>
                    <a:pt x="24" y="80"/>
                    <a:pt x="22" y="77"/>
                    <a:pt x="20" y="75"/>
                  </a:cubicBezTo>
                  <a:cubicBezTo>
                    <a:pt x="34" y="49"/>
                    <a:pt x="34" y="49"/>
                    <a:pt x="34" y="49"/>
                  </a:cubicBezTo>
                  <a:cubicBezTo>
                    <a:pt x="35" y="50"/>
                    <a:pt x="37" y="50"/>
                    <a:pt x="38" y="50"/>
                  </a:cubicBezTo>
                  <a:cubicBezTo>
                    <a:pt x="41" y="50"/>
                    <a:pt x="44" y="49"/>
                    <a:pt x="46" y="47"/>
                  </a:cubicBezTo>
                  <a:cubicBezTo>
                    <a:pt x="56" y="56"/>
                    <a:pt x="56" y="56"/>
                    <a:pt x="56" y="56"/>
                  </a:cubicBezTo>
                  <a:cubicBezTo>
                    <a:pt x="55" y="58"/>
                    <a:pt x="54" y="60"/>
                    <a:pt x="54" y="62"/>
                  </a:cubicBezTo>
                  <a:cubicBezTo>
                    <a:pt x="54" y="69"/>
                    <a:pt x="59" y="74"/>
                    <a:pt x="66" y="74"/>
                  </a:cubicBezTo>
                  <a:cubicBezTo>
                    <a:pt x="73" y="74"/>
                    <a:pt x="78" y="69"/>
                    <a:pt x="78" y="62"/>
                  </a:cubicBezTo>
                  <a:cubicBezTo>
                    <a:pt x="78" y="58"/>
                    <a:pt x="76" y="54"/>
                    <a:pt x="72" y="52"/>
                  </a:cubicBezTo>
                  <a:cubicBezTo>
                    <a:pt x="82" y="24"/>
                    <a:pt x="82" y="24"/>
                    <a:pt x="82" y="24"/>
                  </a:cubicBezTo>
                  <a:cubicBezTo>
                    <a:pt x="83" y="24"/>
                    <a:pt x="83" y="24"/>
                    <a:pt x="84" y="24"/>
                  </a:cubicBezTo>
                  <a:cubicBezTo>
                    <a:pt x="91" y="24"/>
                    <a:pt x="96" y="19"/>
                    <a:pt x="96" y="12"/>
                  </a:cubicBezTo>
                  <a:cubicBezTo>
                    <a:pt x="96" y="5"/>
                    <a:pt x="91" y="0"/>
                    <a:pt x="84"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grpSp>
        <p:nvGrpSpPr>
          <p:cNvPr id="17" name="Group 16">
            <a:extLst>
              <a:ext uri="{FF2B5EF4-FFF2-40B4-BE49-F238E27FC236}">
                <a16:creationId xmlns="" xmlns:a16="http://schemas.microsoft.com/office/drawing/2014/main" id="{6646BDEF-7EA2-422E-B68C-C3FEAB99321D}"/>
              </a:ext>
            </a:extLst>
          </p:cNvPr>
          <p:cNvGrpSpPr/>
          <p:nvPr userDrawn="1"/>
        </p:nvGrpSpPr>
        <p:grpSpPr>
          <a:xfrm>
            <a:off x="8863607" y="6486556"/>
            <a:ext cx="280392" cy="371475"/>
            <a:chOff x="11818143" y="6486525"/>
            <a:chExt cx="373856" cy="371475"/>
          </a:xfrm>
        </p:grpSpPr>
        <p:sp>
          <p:nvSpPr>
            <p:cNvPr id="18" name="Rectangle 17">
              <a:extLst>
                <a:ext uri="{FF2B5EF4-FFF2-40B4-BE49-F238E27FC236}">
                  <a16:creationId xmlns="" xmlns:a16="http://schemas.microsoft.com/office/drawing/2014/main" id="{398E66B6-AF1C-4F37-8CBF-7365781A8EF6}"/>
                </a:ext>
              </a:extLst>
            </p:cNvPr>
            <p:cNvSpPr/>
            <p:nvPr/>
          </p:nvSpPr>
          <p:spPr>
            <a:xfrm>
              <a:off x="12020550" y="6686551"/>
              <a:ext cx="171449" cy="171449"/>
            </a:xfrm>
            <a:prstGeom prst="rect">
              <a:avLst/>
            </a:prstGeom>
            <a:pattFill prst="ltUpDiag">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a:extLst>
                <a:ext uri="{FF2B5EF4-FFF2-40B4-BE49-F238E27FC236}">
                  <a16:creationId xmlns="" xmlns:a16="http://schemas.microsoft.com/office/drawing/2014/main" id="{EB22AC1E-7D28-43F0-8C7F-6304423BAFFA}"/>
                </a:ext>
              </a:extLst>
            </p:cNvPr>
            <p:cNvSpPr/>
            <p:nvPr/>
          </p:nvSpPr>
          <p:spPr>
            <a:xfrm>
              <a:off x="11818143" y="6486525"/>
              <a:ext cx="285750" cy="285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Rectangle 19">
            <a:extLst>
              <a:ext uri="{FF2B5EF4-FFF2-40B4-BE49-F238E27FC236}">
                <a16:creationId xmlns="" xmlns:a16="http://schemas.microsoft.com/office/drawing/2014/main" id="{F27362ED-D419-426D-9571-37222E44E8BB}"/>
              </a:ext>
            </a:extLst>
          </p:cNvPr>
          <p:cNvSpPr/>
          <p:nvPr userDrawn="1"/>
        </p:nvSpPr>
        <p:spPr>
          <a:xfrm>
            <a:off x="2099951" y="0"/>
            <a:ext cx="79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a:extLst>
              <a:ext uri="{FF2B5EF4-FFF2-40B4-BE49-F238E27FC236}">
                <a16:creationId xmlns="" xmlns:a16="http://schemas.microsoft.com/office/drawing/2014/main" id="{6F1E15C1-E837-4183-8741-AE916A057B5A}"/>
              </a:ext>
            </a:extLst>
          </p:cNvPr>
          <p:cNvSpPr/>
          <p:nvPr userDrawn="1"/>
        </p:nvSpPr>
        <p:spPr>
          <a:xfrm>
            <a:off x="2099950" y="4148138"/>
            <a:ext cx="302064" cy="3724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 xmlns:a16="http://schemas.microsoft.com/office/drawing/2014/main" id="{B5B9D4E4-060B-452E-8462-AA22A9B0BAF1}"/>
              </a:ext>
            </a:extLst>
          </p:cNvPr>
          <p:cNvSpPr>
            <a:spLocks noGrp="1"/>
          </p:cNvSpPr>
          <p:nvPr>
            <p:ph type="ctrTitle"/>
          </p:nvPr>
        </p:nvSpPr>
        <p:spPr>
          <a:xfrm>
            <a:off x="2735475" y="2320736"/>
            <a:ext cx="6021000" cy="2387600"/>
          </a:xfrm>
        </p:spPr>
        <p:txBody>
          <a:bodyPr lIns="0" tIns="0" rIns="0" bIns="0" anchor="b">
            <a:normAutofit/>
          </a:bodyPr>
          <a:lstStyle>
            <a:lvl1pPr algn="l">
              <a:defRPr sz="5400" b="1">
                <a:solidFill>
                  <a:schemeClr val="accent1"/>
                </a:solidFill>
              </a:defRPr>
            </a:lvl1pPr>
          </a:lstStyle>
          <a:p>
            <a:r>
              <a:rPr lang="en-US" dirty="0"/>
              <a:t>Click to edit Master title style</a:t>
            </a:r>
          </a:p>
        </p:txBody>
      </p:sp>
      <p:sp>
        <p:nvSpPr>
          <p:cNvPr id="3" name="Subtitle 2">
            <a:extLst>
              <a:ext uri="{FF2B5EF4-FFF2-40B4-BE49-F238E27FC236}">
                <a16:creationId xmlns="" xmlns:a16="http://schemas.microsoft.com/office/drawing/2014/main" id="{628639D0-4BCD-4A04-B851-6BA3FC2E10D6}"/>
              </a:ext>
            </a:extLst>
          </p:cNvPr>
          <p:cNvSpPr>
            <a:spLocks noGrp="1"/>
          </p:cNvSpPr>
          <p:nvPr>
            <p:ph type="subTitle" idx="1"/>
          </p:nvPr>
        </p:nvSpPr>
        <p:spPr>
          <a:xfrm>
            <a:off x="2735475" y="4815355"/>
            <a:ext cx="6021000" cy="494275"/>
          </a:xfrm>
        </p:spPr>
        <p:txBody>
          <a:bodyPr lIns="0" tIns="0" rIns="0" bIns="0" anchor="ctr">
            <a:normAutofit/>
          </a:bodyPr>
          <a:lstStyle>
            <a:lvl1pPr marL="0" indent="0" algn="l">
              <a:buNone/>
              <a:defRPr sz="2800" b="1">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4" name="Text Placeholder 23">
            <a:extLst>
              <a:ext uri="{FF2B5EF4-FFF2-40B4-BE49-F238E27FC236}">
                <a16:creationId xmlns="" xmlns:a16="http://schemas.microsoft.com/office/drawing/2014/main" id="{3DC13951-9FAD-48A8-84BF-8FDB2E5AD71A}"/>
              </a:ext>
            </a:extLst>
          </p:cNvPr>
          <p:cNvSpPr>
            <a:spLocks noGrp="1"/>
          </p:cNvSpPr>
          <p:nvPr>
            <p:ph type="body" sz="quarter" idx="13"/>
          </p:nvPr>
        </p:nvSpPr>
        <p:spPr>
          <a:xfrm>
            <a:off x="2745950" y="5416619"/>
            <a:ext cx="6021000" cy="762961"/>
          </a:xfrm>
        </p:spPr>
        <p:txBody>
          <a:bodyPr lIns="0" tIns="0" rIns="0" bIns="0">
            <a:normAutofit/>
          </a:bodyPr>
          <a:lstStyle>
            <a:lvl1pPr marL="0" indent="0">
              <a:buNone/>
              <a:defRPr sz="2000">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6048441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E6598452-E02D-42EA-B85E-96473B342275}"/>
              </a:ext>
            </a:extLst>
          </p:cNvPr>
          <p:cNvSpPr/>
          <p:nvPr userDrawn="1"/>
        </p:nvSpPr>
        <p:spPr>
          <a:xfrm>
            <a:off x="2179756" y="0"/>
            <a:ext cx="696425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5" name="Group 24">
            <a:extLst>
              <a:ext uri="{FF2B5EF4-FFF2-40B4-BE49-F238E27FC236}">
                <a16:creationId xmlns="" xmlns:a16="http://schemas.microsoft.com/office/drawing/2014/main" id="{3541CB86-ABCD-4922-BF8C-00E668299FB7}"/>
              </a:ext>
            </a:extLst>
          </p:cNvPr>
          <p:cNvGrpSpPr/>
          <p:nvPr userDrawn="1"/>
        </p:nvGrpSpPr>
        <p:grpSpPr>
          <a:xfrm>
            <a:off x="3" y="0"/>
            <a:ext cx="7929562" cy="6858000"/>
            <a:chOff x="1" y="0"/>
            <a:chExt cx="2906319" cy="6858000"/>
          </a:xfrm>
          <a:solidFill>
            <a:srgbClr val="2133D9"/>
          </a:solidFill>
        </p:grpSpPr>
        <p:sp>
          <p:nvSpPr>
            <p:cNvPr id="26" name="Rectangle 25">
              <a:extLst>
                <a:ext uri="{FF2B5EF4-FFF2-40B4-BE49-F238E27FC236}">
                  <a16:creationId xmlns="" xmlns:a16="http://schemas.microsoft.com/office/drawing/2014/main" id="{92C6CC63-98A9-499D-BDB7-A66878683260}"/>
                </a:ext>
              </a:extLst>
            </p:cNvPr>
            <p:cNvSpPr/>
            <p:nvPr/>
          </p:nvSpPr>
          <p:spPr>
            <a:xfrm>
              <a:off x="1" y="0"/>
              <a:ext cx="285919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a:extLst>
                <a:ext uri="{FF2B5EF4-FFF2-40B4-BE49-F238E27FC236}">
                  <a16:creationId xmlns="" xmlns:a16="http://schemas.microsoft.com/office/drawing/2014/main" id="{85223F28-EE34-412E-9809-13AA71CB34E1}"/>
                </a:ext>
              </a:extLst>
            </p:cNvPr>
            <p:cNvSpPr/>
            <p:nvPr/>
          </p:nvSpPr>
          <p:spPr>
            <a:xfrm>
              <a:off x="2859191" y="0"/>
              <a:ext cx="47129" cy="6858000"/>
            </a:xfrm>
            <a:prstGeom prst="rect">
              <a:avLst/>
            </a:prstGeom>
            <a:solidFill>
              <a:srgbClr val="FFF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0" name="Group 29">
            <a:extLst>
              <a:ext uri="{FF2B5EF4-FFF2-40B4-BE49-F238E27FC236}">
                <a16:creationId xmlns="" xmlns:a16="http://schemas.microsoft.com/office/drawing/2014/main" id="{677934D4-71E7-42F8-BC58-9EFA02E4C457}"/>
              </a:ext>
            </a:extLst>
          </p:cNvPr>
          <p:cNvGrpSpPr/>
          <p:nvPr userDrawn="1"/>
        </p:nvGrpSpPr>
        <p:grpSpPr>
          <a:xfrm>
            <a:off x="7384865" y="2754938"/>
            <a:ext cx="978003" cy="1304004"/>
            <a:chOff x="807200" y="3679972"/>
            <a:chExt cx="1304004" cy="1304004"/>
          </a:xfrm>
        </p:grpSpPr>
        <p:sp>
          <p:nvSpPr>
            <p:cNvPr id="32" name="Oval 31">
              <a:extLst>
                <a:ext uri="{FF2B5EF4-FFF2-40B4-BE49-F238E27FC236}">
                  <a16:creationId xmlns="" xmlns:a16="http://schemas.microsoft.com/office/drawing/2014/main" id="{855C7C8F-2B6B-42C1-B929-D26DE9D70FCB}"/>
                </a:ext>
              </a:extLst>
            </p:cNvPr>
            <p:cNvSpPr/>
            <p:nvPr/>
          </p:nvSpPr>
          <p:spPr>
            <a:xfrm>
              <a:off x="807200" y="3679972"/>
              <a:ext cx="1304004" cy="1304004"/>
            </a:xfrm>
            <a:prstGeom prst="ellipse">
              <a:avLst/>
            </a:prstGeom>
            <a:solidFill>
              <a:srgbClr val="2133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Oval 32">
              <a:extLst>
                <a:ext uri="{FF2B5EF4-FFF2-40B4-BE49-F238E27FC236}">
                  <a16:creationId xmlns="" xmlns:a16="http://schemas.microsoft.com/office/drawing/2014/main" id="{ED1B2C13-32CA-4423-8DEA-01D771E6D5C1}"/>
                </a:ext>
              </a:extLst>
            </p:cNvPr>
            <p:cNvSpPr/>
            <p:nvPr/>
          </p:nvSpPr>
          <p:spPr>
            <a:xfrm>
              <a:off x="943238" y="3820206"/>
              <a:ext cx="1023537" cy="10235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5" name="Group 34">
            <a:extLst>
              <a:ext uri="{FF2B5EF4-FFF2-40B4-BE49-F238E27FC236}">
                <a16:creationId xmlns="" xmlns:a16="http://schemas.microsoft.com/office/drawing/2014/main" id="{3047B293-FDCC-414A-840E-9F0FE83B51E1}"/>
              </a:ext>
            </a:extLst>
          </p:cNvPr>
          <p:cNvGrpSpPr/>
          <p:nvPr userDrawn="1"/>
        </p:nvGrpSpPr>
        <p:grpSpPr>
          <a:xfrm flipH="1">
            <a:off x="1" y="4868930"/>
            <a:ext cx="1498568" cy="1989101"/>
            <a:chOff x="11662806" y="6331188"/>
            <a:chExt cx="529193" cy="526812"/>
          </a:xfrm>
        </p:grpSpPr>
        <p:sp>
          <p:nvSpPr>
            <p:cNvPr id="36" name="Rectangle 35">
              <a:extLst>
                <a:ext uri="{FF2B5EF4-FFF2-40B4-BE49-F238E27FC236}">
                  <a16:creationId xmlns="" xmlns:a16="http://schemas.microsoft.com/office/drawing/2014/main" id="{D19ABE65-B9C9-46C8-849E-1C721890D7E2}"/>
                </a:ext>
              </a:extLst>
            </p:cNvPr>
            <p:cNvSpPr/>
            <p:nvPr/>
          </p:nvSpPr>
          <p:spPr>
            <a:xfrm>
              <a:off x="12020550" y="6686551"/>
              <a:ext cx="171449" cy="171449"/>
            </a:xfrm>
            <a:prstGeom prst="rect">
              <a:avLst/>
            </a:prstGeom>
            <a:pattFill prst="ltUpDiag">
              <a:fgClr>
                <a:srgbClr val="2133D9"/>
              </a:fgClr>
              <a:bgClr>
                <a:srgbClr val="FFF7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a:extLst>
                <a:ext uri="{FF2B5EF4-FFF2-40B4-BE49-F238E27FC236}">
                  <a16:creationId xmlns="" xmlns:a16="http://schemas.microsoft.com/office/drawing/2014/main" id="{577BB3CF-2263-4DD1-ADAC-587A5043C8D9}"/>
                </a:ext>
              </a:extLst>
            </p:cNvPr>
            <p:cNvSpPr/>
            <p:nvPr/>
          </p:nvSpPr>
          <p:spPr>
            <a:xfrm>
              <a:off x="11662806" y="6331188"/>
              <a:ext cx="441087" cy="441087"/>
            </a:xfrm>
            <a:prstGeom prst="rect">
              <a:avLst/>
            </a:prstGeom>
            <a:solidFill>
              <a:srgbClr val="213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a:extLst>
              <a:ext uri="{FF2B5EF4-FFF2-40B4-BE49-F238E27FC236}">
                <a16:creationId xmlns="" xmlns:a16="http://schemas.microsoft.com/office/drawing/2014/main" id="{B5B9D4E4-060B-452E-8462-AA22A9B0BAF1}"/>
              </a:ext>
            </a:extLst>
          </p:cNvPr>
          <p:cNvSpPr>
            <a:spLocks noGrp="1"/>
          </p:cNvSpPr>
          <p:nvPr>
            <p:ph type="ctrTitle"/>
          </p:nvPr>
        </p:nvSpPr>
        <p:spPr>
          <a:xfrm>
            <a:off x="2714626" y="1946364"/>
            <a:ext cx="4422726" cy="1218795"/>
          </a:xfrm>
        </p:spPr>
        <p:txBody>
          <a:bodyPr wrap="square" lIns="0" tIns="0" rIns="0" bIns="0" anchor="b">
            <a:spAutoFit/>
          </a:bodyPr>
          <a:lstStyle>
            <a:lvl1pPr algn="r">
              <a:defRPr sz="4400" b="1">
                <a:solidFill>
                  <a:schemeClr val="bg1"/>
                </a:solidFill>
              </a:defRPr>
            </a:lvl1pPr>
          </a:lstStyle>
          <a:p>
            <a:r>
              <a:rPr lang="en-US" dirty="0"/>
              <a:t>Click to edit Master title style</a:t>
            </a:r>
          </a:p>
        </p:txBody>
      </p:sp>
      <p:sp>
        <p:nvSpPr>
          <p:cNvPr id="3" name="Subtitle 2">
            <a:extLst>
              <a:ext uri="{FF2B5EF4-FFF2-40B4-BE49-F238E27FC236}">
                <a16:creationId xmlns="" xmlns:a16="http://schemas.microsoft.com/office/drawing/2014/main" id="{628639D0-4BCD-4A04-B851-6BA3FC2E10D6}"/>
              </a:ext>
            </a:extLst>
          </p:cNvPr>
          <p:cNvSpPr>
            <a:spLocks noGrp="1"/>
          </p:cNvSpPr>
          <p:nvPr>
            <p:ph type="subTitle" idx="1"/>
          </p:nvPr>
        </p:nvSpPr>
        <p:spPr>
          <a:xfrm>
            <a:off x="2714626" y="3277141"/>
            <a:ext cx="4422726" cy="494275"/>
          </a:xfrm>
        </p:spPr>
        <p:txBody>
          <a:bodyPr lIns="0" tIns="0" rIns="0" bIns="0" anchor="t">
            <a:noAutofit/>
          </a:bodyPr>
          <a:lstStyle>
            <a:lvl1pPr marL="0" indent="0" algn="r">
              <a:buFont typeface="Arial" panose="020B0604020202020204" pitchFamily="34" charset="0"/>
              <a:buNone/>
              <a:defRPr sz="2400" b="1">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7229673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4C904D-13FF-45A7-AD32-2E93AC2118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254FDF4-CECE-4D98-BAC3-60DC99D7F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9BEA9CA-01FE-4748-9605-0B7D7C5E2847}"/>
              </a:ext>
            </a:extLst>
          </p:cNvPr>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24A6CA3-CA00-4E0C-9779-725D672ADE59}"/>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88587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0A6797-EF7D-45B3-98FF-A831F9EA9E96}"/>
              </a:ext>
            </a:extLst>
          </p:cNvPr>
          <p:cNvSpPr>
            <a:spLocks noGrp="1"/>
          </p:cNvSpPr>
          <p:nvPr>
            <p:ph type="title"/>
          </p:nvPr>
        </p:nvSpPr>
        <p:spPr>
          <a:xfrm>
            <a:off x="623888" y="170976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D782530A-78ED-4AAA-B979-7D7588CE9B15}"/>
              </a:ext>
            </a:extLst>
          </p:cNvPr>
          <p:cNvSpPr>
            <a:spLocks noGrp="1"/>
          </p:cNvSpPr>
          <p:nvPr>
            <p:ph type="body" idx="1"/>
          </p:nvPr>
        </p:nvSpPr>
        <p:spPr>
          <a:xfrm>
            <a:off x="623888" y="458949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8871A93-8A3C-47AB-A74A-EB0421D3F540}"/>
              </a:ext>
            </a:extLst>
          </p:cNvPr>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99984A2-3858-448B-B328-7A5E269F4C64}"/>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15179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A30A8C-84AB-4878-AA87-414B4A75F6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791F110-8AB7-40AB-A741-03DC9C67097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841B40F-A6C7-475A-954D-02D10EF23E2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2541710-F4B4-4D3B-B991-DDFDCE01906A}"/>
              </a:ext>
            </a:extLst>
          </p:cNvPr>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283C612B-101B-41BD-89FE-3052E821F6B9}"/>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0358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F6F982-2AE2-495B-AD4D-4ECFAE96416F}"/>
              </a:ext>
            </a:extLst>
          </p:cNvPr>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68006593-E1D0-4BAC-9259-6E00C15533F4}"/>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1413973-8275-482C-A208-FBBE7B533FF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C3E75EE-8490-4947-BFF6-919A1139D5D4}"/>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B83E8782-FF43-4EE3-831E-76DFEC149710}"/>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3547B219-AF15-4CFE-976F-8C32BC09709B}"/>
              </a:ext>
            </a:extLst>
          </p:cNvPr>
          <p:cNvSpPr>
            <a:spLocks noGrp="1"/>
          </p:cNvSpPr>
          <p:nvPr>
            <p:ph type="dt" sz="half" idx="10"/>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8F666A16-9D49-436F-A8A7-04D9268BAA48}"/>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3947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341324-07B4-488E-B69C-5A5D64549B29}"/>
              </a:ext>
            </a:extLst>
          </p:cNvPr>
          <p:cNvSpPr>
            <a:spLocks noGrp="1"/>
          </p:cNvSpPr>
          <p:nvPr>
            <p:ph type="title"/>
          </p:nvPr>
        </p:nvSpPr>
        <p:spPr>
          <a:xfrm>
            <a:off x="386968" y="230450"/>
            <a:ext cx="7554517" cy="576000"/>
          </a:xfrm>
        </p:spPr>
        <p:txBody>
          <a:bodyPr lIns="0" tIns="0" rIns="0" bIns="0">
            <a:normAutofit/>
          </a:bodyPr>
          <a:lstStyle>
            <a:lvl1pPr>
              <a:defRPr sz="3600" b="1">
                <a:solidFill>
                  <a:schemeClr val="accent1"/>
                </a:solidFill>
              </a:defRPr>
            </a:lvl1pPr>
          </a:lstStyle>
          <a:p>
            <a:r>
              <a:rPr lang="en-US" dirty="0"/>
              <a:t>Click to edit Master title style</a:t>
            </a:r>
          </a:p>
        </p:txBody>
      </p:sp>
      <p:sp>
        <p:nvSpPr>
          <p:cNvPr id="16" name="Rectangle 15">
            <a:extLst>
              <a:ext uri="{FF2B5EF4-FFF2-40B4-BE49-F238E27FC236}">
                <a16:creationId xmlns="" xmlns:a16="http://schemas.microsoft.com/office/drawing/2014/main" id="{0E815D04-9E5E-4EFC-ADF4-A521A16540D5}"/>
              </a:ext>
            </a:extLst>
          </p:cNvPr>
          <p:cNvSpPr/>
          <p:nvPr/>
        </p:nvSpPr>
        <p:spPr>
          <a:xfrm>
            <a:off x="9015428" y="6686582"/>
            <a:ext cx="128587" cy="17144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8" name="Group 17">
            <a:extLst>
              <a:ext uri="{FF2B5EF4-FFF2-40B4-BE49-F238E27FC236}">
                <a16:creationId xmlns="" xmlns:a16="http://schemas.microsoft.com/office/drawing/2014/main" id="{BEB403DB-FF3E-407F-9929-3ADF7FD92BCB}"/>
              </a:ext>
            </a:extLst>
          </p:cNvPr>
          <p:cNvGrpSpPr/>
          <p:nvPr userDrawn="1"/>
        </p:nvGrpSpPr>
        <p:grpSpPr>
          <a:xfrm>
            <a:off x="386968" y="1139856"/>
            <a:ext cx="8370095" cy="45719"/>
            <a:chOff x="515937" y="977900"/>
            <a:chExt cx="11160126" cy="45719"/>
          </a:xfrm>
        </p:grpSpPr>
        <p:sp>
          <p:nvSpPr>
            <p:cNvPr id="19" name="Rectangle 18">
              <a:extLst>
                <a:ext uri="{FF2B5EF4-FFF2-40B4-BE49-F238E27FC236}">
                  <a16:creationId xmlns="" xmlns:a16="http://schemas.microsoft.com/office/drawing/2014/main" id="{C46B9868-E45A-45AC-934B-FE77B1B63071}"/>
                </a:ext>
              </a:extLst>
            </p:cNvPr>
            <p:cNvSpPr/>
            <p:nvPr/>
          </p:nvSpPr>
          <p:spPr>
            <a:xfrm>
              <a:off x="515937" y="977900"/>
              <a:ext cx="10072689" cy="45719"/>
            </a:xfrm>
            <a:prstGeom prst="rect">
              <a:avLst/>
            </a:prstGeom>
            <a:solidFill>
              <a:srgbClr val="204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a:extLst>
                <a:ext uri="{FF2B5EF4-FFF2-40B4-BE49-F238E27FC236}">
                  <a16:creationId xmlns="" xmlns:a16="http://schemas.microsoft.com/office/drawing/2014/main" id="{25C9069C-23DD-47B1-AD39-DD95BC940817}"/>
                </a:ext>
              </a:extLst>
            </p:cNvPr>
            <p:cNvSpPr/>
            <p:nvPr/>
          </p:nvSpPr>
          <p:spPr>
            <a:xfrm>
              <a:off x="10588626" y="977900"/>
              <a:ext cx="1087437" cy="4571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5" name="Slide Number Placeholder 4">
            <a:extLst>
              <a:ext uri="{FF2B5EF4-FFF2-40B4-BE49-F238E27FC236}">
                <a16:creationId xmlns="" xmlns:a16="http://schemas.microsoft.com/office/drawing/2014/main" id="{EA9B4E96-2AD5-4D7D-BBC9-08BCAE0AFB76}"/>
              </a:ext>
            </a:extLst>
          </p:cNvPr>
          <p:cNvSpPr>
            <a:spLocks noGrp="1"/>
          </p:cNvSpPr>
          <p:nvPr>
            <p:ph type="sldNum" sz="quarter" idx="12"/>
          </p:nvPr>
        </p:nvSpPr>
        <p:spPr>
          <a:xfrm>
            <a:off x="8866406" y="6487875"/>
            <a:ext cx="213300" cy="284400"/>
          </a:xfrm>
          <a:solidFill>
            <a:srgbClr val="204697"/>
          </a:solidFill>
        </p:spPr>
        <p:txBody>
          <a:bodyPr lIns="0" tIns="0" rIns="0" bIns="0"/>
          <a:lstStyle>
            <a:lvl1pPr algn="ctr">
              <a:defRPr sz="1000">
                <a:solidFill>
                  <a:schemeClr val="bg1"/>
                </a:solidFill>
              </a:defRPr>
            </a:lvl1pPr>
          </a:lstStyle>
          <a:p>
            <a:fld id="{9E2AE864-E489-43DB-B6AB-F038BFA8BD50}" type="slidenum">
              <a:rPr lang="en-US" smtClean="0">
                <a:solidFill>
                  <a:prstClr val="white"/>
                </a:solidFill>
              </a:rPr>
              <a:pPr/>
              <a:t>‹#›</a:t>
            </a:fld>
            <a:endParaRPr lang="en-US" dirty="0">
              <a:solidFill>
                <a:prstClr val="white"/>
              </a:solidFill>
            </a:endParaRPr>
          </a:p>
        </p:txBody>
      </p:sp>
      <p:pic>
        <p:nvPicPr>
          <p:cNvPr id="10" name="Picture 9" descr="Logo&#10;&#10;Description automatically generated">
            <a:extLst>
              <a:ext uri="{FF2B5EF4-FFF2-40B4-BE49-F238E27FC236}">
                <a16:creationId xmlns="" xmlns:a16="http://schemas.microsoft.com/office/drawing/2014/main" id="{557C0DB2-BF01-4B60-B3DC-252905AE9C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020" t="25976" r="28062" b="26123"/>
          <a:stretch/>
        </p:blipFill>
        <p:spPr>
          <a:xfrm>
            <a:off x="7938283" y="267725"/>
            <a:ext cx="847985" cy="816184"/>
          </a:xfrm>
          <a:prstGeom prst="rect">
            <a:avLst/>
          </a:prstGeom>
        </p:spPr>
      </p:pic>
    </p:spTree>
    <p:extLst>
      <p:ext uri="{BB962C8B-B14F-4D97-AF65-F5344CB8AC3E}">
        <p14:creationId xmlns:p14="http://schemas.microsoft.com/office/powerpoint/2010/main" val="26993736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184D2AC-7A36-4EED-B0CF-9038A8F3937E}"/>
              </a:ext>
            </a:extLst>
          </p:cNvPr>
          <p:cNvSpPr>
            <a:spLocks noGrp="1"/>
          </p:cNvSpPr>
          <p:nvPr>
            <p:ph type="dt" sz="half" idx="10"/>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2203B3A1-BB4F-4800-9980-BE73B34CA253}"/>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535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B455C7-282E-4F3B-8666-17FBAE1A5B52}"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14FB4-DE43-4E1C-991B-157DA63C98E0}" type="slidenum">
              <a:rPr lang="en-US" smtClean="0"/>
              <a:t>‹#›</a:t>
            </a:fld>
            <a:endParaRPr lang="en-US"/>
          </a:p>
        </p:txBody>
      </p:sp>
    </p:spTree>
    <p:extLst>
      <p:ext uri="{BB962C8B-B14F-4D97-AF65-F5344CB8AC3E}">
        <p14:creationId xmlns:p14="http://schemas.microsoft.com/office/powerpoint/2010/main" val="7998078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277E3B-39E1-4D3E-9593-E7F81912C4C9}"/>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3C74CCB5-8B66-4140-AB05-E0631720E00F}"/>
              </a:ext>
            </a:extLst>
          </p:cNvPr>
          <p:cNvSpPr>
            <a:spLocks noGrp="1"/>
          </p:cNvSpPr>
          <p:nvPr>
            <p:ph idx="1"/>
          </p:nvPr>
        </p:nvSpPr>
        <p:spPr>
          <a:xfrm>
            <a:off x="3887391" y="98745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A9AF1F8-B000-460E-9095-E221E3AA6008}"/>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53C4B8F-3235-4A95-8982-1CD597709AE6}"/>
              </a:ext>
            </a:extLst>
          </p:cNvPr>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44B975F6-46A8-4C82-A825-B3349C552B21}"/>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2877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E29A14-CC27-4587-8FA8-50C6C7D8B939}"/>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97C947C3-64CC-429F-9558-A2549F4473EE}"/>
              </a:ext>
            </a:extLst>
          </p:cNvPr>
          <p:cNvSpPr>
            <a:spLocks noGrp="1"/>
          </p:cNvSpPr>
          <p:nvPr>
            <p:ph type="pic" idx="1"/>
          </p:nvPr>
        </p:nvSpPr>
        <p:spPr>
          <a:xfrm>
            <a:off x="3887391" y="98745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AE4C2FA-59D3-4DEC-8AB9-B13840E220E5}"/>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6891D0F-7E96-4142-8D39-6D32C75EAF25}"/>
              </a:ext>
            </a:extLst>
          </p:cNvPr>
          <p:cNvSpPr>
            <a:spLocks noGrp="1"/>
          </p:cNvSpPr>
          <p:nvPr>
            <p:ph type="dt" sz="half" idx="10"/>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35DB91-D84E-4458-A51C-7076745D1C93}"/>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0758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D8DCE3-6E63-4F08-842D-C558A850E6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9C249CD-FFEE-4850-AEDE-28C36AB714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2E808A3-61FA-414B-8936-EF9E3DE6F254}"/>
              </a:ext>
            </a:extLst>
          </p:cNvPr>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FF5774E-6C90-4442-9A93-DE418D6BC84F}"/>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80779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7208E4E-101E-4BB6-9A72-1E52577D8AC3}"/>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5B1BF6EF-9CCA-4069-BFED-1600B93A6035}"/>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DA22BFB-10D6-4A97-B6E4-47B3C7345756}"/>
              </a:ext>
            </a:extLst>
          </p:cNvPr>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745C213-254D-4628-AA5D-C3414809F056}"/>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45009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73238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2424159613"/>
              </p:ext>
            </p:extLst>
          </p:nvPr>
        </p:nvGraphicFramePr>
        <p:xfrm>
          <a:off x="1488" y="1632"/>
          <a:ext cx="1465" cy="1587"/>
        </p:xfrm>
        <a:graphic>
          <a:graphicData uri="http://schemas.openxmlformats.org/presentationml/2006/ole">
            <mc:AlternateContent xmlns:mc="http://schemas.openxmlformats.org/markup-compatibility/2006">
              <mc:Choice xmlns:v="urn:schemas-microsoft-com:vml" Requires="v">
                <p:oleObj spid="_x0000_s2459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488" y="1632"/>
                        <a:ext cx="1465" cy="1587"/>
                      </a:xfrm>
                      <a:prstGeom prst="rect">
                        <a:avLst/>
                      </a:prstGeom>
                    </p:spPr>
                  </p:pic>
                </p:oleObj>
              </mc:Fallback>
            </mc:AlternateContent>
          </a:graphicData>
        </a:graphic>
      </p:graphicFrame>
      <p:sp>
        <p:nvSpPr>
          <p:cNvPr id="10" name="Text Placeholder 11"/>
          <p:cNvSpPr>
            <a:spLocks noGrp="1"/>
          </p:cNvSpPr>
          <p:nvPr>
            <p:ph type="body" sz="quarter" idx="14" hasCustomPrompt="1"/>
          </p:nvPr>
        </p:nvSpPr>
        <p:spPr>
          <a:xfrm>
            <a:off x="351708" y="256032"/>
            <a:ext cx="7554517" cy="822960"/>
          </a:xfrm>
          <a:prstGeom prst="rect">
            <a:avLst/>
          </a:prstGeom>
        </p:spPr>
        <p:txBody>
          <a:bodyPr lIns="0" tIns="0" rIns="0" bIns="0" anchor="ctr"/>
          <a:lstStyle>
            <a:lvl1pPr marL="0" indent="0">
              <a:buNone/>
              <a:defRPr lang="en-US" sz="2400" b="1" baseline="0" dirty="0" smtClean="0"/>
            </a:lvl1pPr>
          </a:lstStyle>
          <a:p>
            <a:pPr marL="0" marR="0" lvl="0" indent="0" defTabSz="911043" fontAlgn="base">
              <a:lnSpc>
                <a:spcPct val="100000"/>
              </a:lnSpc>
              <a:spcBef>
                <a:spcPts val="0"/>
              </a:spcBef>
              <a:spcAft>
                <a:spcPct val="0"/>
              </a:spcAft>
              <a:buClrTx/>
              <a:buSzTx/>
              <a:tabLst/>
            </a:pPr>
            <a:r>
              <a:rPr lang="en-US"/>
              <a:t>Click to write the slide header which should be 24 font size and no more than two lines</a:t>
            </a:r>
          </a:p>
        </p:txBody>
      </p:sp>
      <p:grpSp>
        <p:nvGrpSpPr>
          <p:cNvPr id="4" name="Group 3">
            <a:extLst>
              <a:ext uri="{FF2B5EF4-FFF2-40B4-BE49-F238E27FC236}">
                <a16:creationId xmlns="" xmlns:a16="http://schemas.microsoft.com/office/drawing/2014/main" id="{4DC483C9-F12A-4BA2-9626-5B2BD722B8D9}"/>
              </a:ext>
            </a:extLst>
          </p:cNvPr>
          <p:cNvGrpSpPr/>
          <p:nvPr userDrawn="1"/>
        </p:nvGrpSpPr>
        <p:grpSpPr>
          <a:xfrm>
            <a:off x="386968" y="1139856"/>
            <a:ext cx="8370095" cy="45719"/>
            <a:chOff x="515937" y="977900"/>
            <a:chExt cx="11160126" cy="45719"/>
          </a:xfrm>
        </p:grpSpPr>
        <p:sp>
          <p:nvSpPr>
            <p:cNvPr id="5" name="Rectangle 4">
              <a:extLst>
                <a:ext uri="{FF2B5EF4-FFF2-40B4-BE49-F238E27FC236}">
                  <a16:creationId xmlns="" xmlns:a16="http://schemas.microsoft.com/office/drawing/2014/main" id="{F64AD9E4-D25A-4D84-94DF-074EB1A4FD2E}"/>
                </a:ext>
              </a:extLst>
            </p:cNvPr>
            <p:cNvSpPr/>
            <p:nvPr/>
          </p:nvSpPr>
          <p:spPr>
            <a:xfrm>
              <a:off x="515937" y="977900"/>
              <a:ext cx="10072689" cy="45719"/>
            </a:xfrm>
            <a:prstGeom prst="rect">
              <a:avLst/>
            </a:prstGeom>
            <a:solidFill>
              <a:srgbClr val="204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a:extLst>
                <a:ext uri="{FF2B5EF4-FFF2-40B4-BE49-F238E27FC236}">
                  <a16:creationId xmlns="" xmlns:a16="http://schemas.microsoft.com/office/drawing/2014/main" id="{16988417-53D9-4A61-8EBD-86B6EE7B8DFA}"/>
                </a:ext>
              </a:extLst>
            </p:cNvPr>
            <p:cNvSpPr/>
            <p:nvPr/>
          </p:nvSpPr>
          <p:spPr>
            <a:xfrm>
              <a:off x="10588626" y="977900"/>
              <a:ext cx="1087437" cy="4571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7" name="Picture 6" descr="Logo&#10;&#10;Description automatically generated">
            <a:extLst>
              <a:ext uri="{FF2B5EF4-FFF2-40B4-BE49-F238E27FC236}">
                <a16:creationId xmlns="" xmlns:a16="http://schemas.microsoft.com/office/drawing/2014/main" id="{9861AE70-5AE4-4953-AD2B-B186DEA9726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5020" t="25976" r="28062" b="26123"/>
          <a:stretch/>
        </p:blipFill>
        <p:spPr>
          <a:xfrm>
            <a:off x="7938283" y="267725"/>
            <a:ext cx="847985" cy="816184"/>
          </a:xfrm>
          <a:prstGeom prst="rect">
            <a:avLst/>
          </a:prstGeom>
        </p:spPr>
      </p:pic>
    </p:spTree>
    <p:extLst>
      <p:ext uri="{BB962C8B-B14F-4D97-AF65-F5344CB8AC3E}">
        <p14:creationId xmlns:p14="http://schemas.microsoft.com/office/powerpoint/2010/main" val="1684167520"/>
      </p:ext>
    </p:extLst>
  </p:cSld>
  <p:clrMapOvr>
    <a:masterClrMapping/>
  </p:clrMapOvr>
  <p:extLst mod="1">
    <p:ext uri="{DCECCB84-F9BA-43D5-87BE-67443E8EF086}">
      <p15:sldGuideLst xmlns="" xmlns:p15="http://schemas.microsoft.com/office/powerpoint/2012/main">
        <p15:guide id="1" orient="horz" pos="816">
          <p15:clr>
            <a:srgbClr val="FBAE40"/>
          </p15:clr>
        </p15:guide>
        <p15:guide id="2" pos="240">
          <p15:clr>
            <a:srgbClr val="FBAE40"/>
          </p15:clr>
        </p15:guide>
        <p15:guide id="3" pos="600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0D63BACB-C638-4939-8D10-D9A70247E6A0}"/>
              </a:ext>
            </a:extLst>
          </p:cNvPr>
          <p:cNvSpPr/>
          <p:nvPr userDrawn="1"/>
        </p:nvSpPr>
        <p:spPr>
          <a:xfrm>
            <a:off x="2179749" y="0"/>
            <a:ext cx="696425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a:extLst>
              <a:ext uri="{FF2B5EF4-FFF2-40B4-BE49-F238E27FC236}">
                <a16:creationId xmlns="" xmlns:a16="http://schemas.microsoft.com/office/drawing/2014/main" id="{1609FF82-DFBC-4739-85BC-0DA85F4402A6}"/>
              </a:ext>
            </a:extLst>
          </p:cNvPr>
          <p:cNvSpPr/>
          <p:nvPr userDrawn="1"/>
        </p:nvSpPr>
        <p:spPr>
          <a:xfrm>
            <a:off x="9" y="0"/>
            <a:ext cx="212271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2" name="Group 11">
            <a:extLst>
              <a:ext uri="{FF2B5EF4-FFF2-40B4-BE49-F238E27FC236}">
                <a16:creationId xmlns="" xmlns:a16="http://schemas.microsoft.com/office/drawing/2014/main" id="{ED841058-A2B0-472B-9863-B75DEA333600}"/>
              </a:ext>
            </a:extLst>
          </p:cNvPr>
          <p:cNvGrpSpPr/>
          <p:nvPr userDrawn="1"/>
        </p:nvGrpSpPr>
        <p:grpSpPr>
          <a:xfrm>
            <a:off x="555744" y="3679972"/>
            <a:ext cx="1011245" cy="1348124"/>
            <a:chOff x="905796" y="3679972"/>
            <a:chExt cx="1348326" cy="1348124"/>
          </a:xfrm>
        </p:grpSpPr>
        <p:sp>
          <p:nvSpPr>
            <p:cNvPr id="13" name="Oval 12">
              <a:extLst>
                <a:ext uri="{FF2B5EF4-FFF2-40B4-BE49-F238E27FC236}">
                  <a16:creationId xmlns="" xmlns:a16="http://schemas.microsoft.com/office/drawing/2014/main" id="{3DD3AE84-7862-4A01-B247-721C41CDC5F0}"/>
                </a:ext>
              </a:extLst>
            </p:cNvPr>
            <p:cNvSpPr/>
            <p:nvPr/>
          </p:nvSpPr>
          <p:spPr>
            <a:xfrm>
              <a:off x="950118" y="3724092"/>
              <a:ext cx="1304004" cy="130400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a:extLst>
                <a:ext uri="{FF2B5EF4-FFF2-40B4-BE49-F238E27FC236}">
                  <a16:creationId xmlns="" xmlns:a16="http://schemas.microsoft.com/office/drawing/2014/main" id="{92AF2955-3289-410A-84C3-8D8E1FF1644F}"/>
                </a:ext>
              </a:extLst>
            </p:cNvPr>
            <p:cNvSpPr/>
            <p:nvPr/>
          </p:nvSpPr>
          <p:spPr>
            <a:xfrm>
              <a:off x="905796" y="3679972"/>
              <a:ext cx="1304004" cy="1304004"/>
            </a:xfrm>
            <a:prstGeom prst="ellipse">
              <a:avLst/>
            </a:prstGeom>
            <a:pattFill prst="ltUpDiag">
              <a:fgClr>
                <a:schemeClr val="accent4"/>
              </a:fgClr>
              <a:bgClr>
                <a:srgbClr val="121B74"/>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a:extLst>
                <a:ext uri="{FF2B5EF4-FFF2-40B4-BE49-F238E27FC236}">
                  <a16:creationId xmlns="" xmlns:a16="http://schemas.microsoft.com/office/drawing/2014/main" id="{D3A45AEB-468F-4D17-83AF-6C69D5619E11}"/>
                </a:ext>
              </a:extLst>
            </p:cNvPr>
            <p:cNvSpPr/>
            <p:nvPr/>
          </p:nvSpPr>
          <p:spPr>
            <a:xfrm>
              <a:off x="1046030" y="3820206"/>
              <a:ext cx="1023537" cy="10235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Freeform 5">
              <a:extLst>
                <a:ext uri="{FF2B5EF4-FFF2-40B4-BE49-F238E27FC236}">
                  <a16:creationId xmlns="" xmlns:a16="http://schemas.microsoft.com/office/drawing/2014/main" id="{A53763AF-AC46-41B3-A318-EB389CA8E1D3}"/>
                </a:ext>
              </a:extLst>
            </p:cNvPr>
            <p:cNvSpPr>
              <a:spLocks/>
            </p:cNvSpPr>
            <p:nvPr/>
          </p:nvSpPr>
          <p:spPr bwMode="auto">
            <a:xfrm>
              <a:off x="1304922" y="4090162"/>
              <a:ext cx="471224" cy="483624"/>
            </a:xfrm>
            <a:custGeom>
              <a:avLst/>
              <a:gdLst>
                <a:gd name="T0" fmla="*/ 84 w 96"/>
                <a:gd name="T1" fmla="*/ 0 h 96"/>
                <a:gd name="T2" fmla="*/ 72 w 96"/>
                <a:gd name="T3" fmla="*/ 12 h 96"/>
                <a:gd name="T4" fmla="*/ 78 w 96"/>
                <a:gd name="T5" fmla="*/ 22 h 96"/>
                <a:gd name="T6" fmla="*/ 68 w 96"/>
                <a:gd name="T7" fmla="*/ 50 h 96"/>
                <a:gd name="T8" fmla="*/ 66 w 96"/>
                <a:gd name="T9" fmla="*/ 50 h 96"/>
                <a:gd name="T10" fmla="*/ 58 w 96"/>
                <a:gd name="T11" fmla="*/ 53 h 96"/>
                <a:gd name="T12" fmla="*/ 48 w 96"/>
                <a:gd name="T13" fmla="*/ 44 h 96"/>
                <a:gd name="T14" fmla="*/ 50 w 96"/>
                <a:gd name="T15" fmla="*/ 38 h 96"/>
                <a:gd name="T16" fmla="*/ 38 w 96"/>
                <a:gd name="T17" fmla="*/ 26 h 96"/>
                <a:gd name="T18" fmla="*/ 26 w 96"/>
                <a:gd name="T19" fmla="*/ 38 h 96"/>
                <a:gd name="T20" fmla="*/ 30 w 96"/>
                <a:gd name="T21" fmla="*/ 47 h 96"/>
                <a:gd name="T22" fmla="*/ 16 w 96"/>
                <a:gd name="T23" fmla="*/ 73 h 96"/>
                <a:gd name="T24" fmla="*/ 12 w 96"/>
                <a:gd name="T25" fmla="*/ 72 h 96"/>
                <a:gd name="T26" fmla="*/ 0 w 96"/>
                <a:gd name="T27" fmla="*/ 84 h 96"/>
                <a:gd name="T28" fmla="*/ 12 w 96"/>
                <a:gd name="T29" fmla="*/ 96 h 96"/>
                <a:gd name="T30" fmla="*/ 24 w 96"/>
                <a:gd name="T31" fmla="*/ 84 h 96"/>
                <a:gd name="T32" fmla="*/ 20 w 96"/>
                <a:gd name="T33" fmla="*/ 75 h 96"/>
                <a:gd name="T34" fmla="*/ 34 w 96"/>
                <a:gd name="T35" fmla="*/ 49 h 96"/>
                <a:gd name="T36" fmla="*/ 38 w 96"/>
                <a:gd name="T37" fmla="*/ 50 h 96"/>
                <a:gd name="T38" fmla="*/ 46 w 96"/>
                <a:gd name="T39" fmla="*/ 47 h 96"/>
                <a:gd name="T40" fmla="*/ 56 w 96"/>
                <a:gd name="T41" fmla="*/ 56 h 96"/>
                <a:gd name="T42" fmla="*/ 54 w 96"/>
                <a:gd name="T43" fmla="*/ 62 h 96"/>
                <a:gd name="T44" fmla="*/ 66 w 96"/>
                <a:gd name="T45" fmla="*/ 74 h 96"/>
                <a:gd name="T46" fmla="*/ 78 w 96"/>
                <a:gd name="T47" fmla="*/ 62 h 96"/>
                <a:gd name="T48" fmla="*/ 72 w 96"/>
                <a:gd name="T49" fmla="*/ 52 h 96"/>
                <a:gd name="T50" fmla="*/ 82 w 96"/>
                <a:gd name="T51" fmla="*/ 24 h 96"/>
                <a:gd name="T52" fmla="*/ 84 w 96"/>
                <a:gd name="T53" fmla="*/ 24 h 96"/>
                <a:gd name="T54" fmla="*/ 96 w 96"/>
                <a:gd name="T55" fmla="*/ 12 h 96"/>
                <a:gd name="T56" fmla="*/ 84 w 96"/>
                <a:gd name="T5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96">
                  <a:moveTo>
                    <a:pt x="84" y="0"/>
                  </a:moveTo>
                  <a:cubicBezTo>
                    <a:pt x="77" y="0"/>
                    <a:pt x="72" y="5"/>
                    <a:pt x="72" y="12"/>
                  </a:cubicBezTo>
                  <a:cubicBezTo>
                    <a:pt x="72" y="16"/>
                    <a:pt x="74" y="20"/>
                    <a:pt x="78" y="22"/>
                  </a:cubicBezTo>
                  <a:cubicBezTo>
                    <a:pt x="68" y="50"/>
                    <a:pt x="68" y="50"/>
                    <a:pt x="68" y="50"/>
                  </a:cubicBezTo>
                  <a:cubicBezTo>
                    <a:pt x="67" y="50"/>
                    <a:pt x="67" y="50"/>
                    <a:pt x="66" y="50"/>
                  </a:cubicBezTo>
                  <a:cubicBezTo>
                    <a:pt x="63" y="50"/>
                    <a:pt x="60" y="51"/>
                    <a:pt x="58" y="53"/>
                  </a:cubicBezTo>
                  <a:cubicBezTo>
                    <a:pt x="48" y="44"/>
                    <a:pt x="48" y="44"/>
                    <a:pt x="48" y="44"/>
                  </a:cubicBezTo>
                  <a:cubicBezTo>
                    <a:pt x="49" y="42"/>
                    <a:pt x="50" y="40"/>
                    <a:pt x="50" y="38"/>
                  </a:cubicBezTo>
                  <a:cubicBezTo>
                    <a:pt x="50" y="31"/>
                    <a:pt x="45" y="26"/>
                    <a:pt x="38" y="26"/>
                  </a:cubicBezTo>
                  <a:cubicBezTo>
                    <a:pt x="31" y="26"/>
                    <a:pt x="26" y="31"/>
                    <a:pt x="26" y="38"/>
                  </a:cubicBezTo>
                  <a:cubicBezTo>
                    <a:pt x="26" y="42"/>
                    <a:pt x="28" y="45"/>
                    <a:pt x="30" y="47"/>
                  </a:cubicBezTo>
                  <a:cubicBezTo>
                    <a:pt x="16" y="73"/>
                    <a:pt x="16" y="73"/>
                    <a:pt x="16" y="73"/>
                  </a:cubicBezTo>
                  <a:cubicBezTo>
                    <a:pt x="15" y="72"/>
                    <a:pt x="13" y="72"/>
                    <a:pt x="12" y="72"/>
                  </a:cubicBezTo>
                  <a:cubicBezTo>
                    <a:pt x="5" y="72"/>
                    <a:pt x="0" y="77"/>
                    <a:pt x="0" y="84"/>
                  </a:cubicBezTo>
                  <a:cubicBezTo>
                    <a:pt x="0" y="91"/>
                    <a:pt x="5" y="96"/>
                    <a:pt x="12" y="96"/>
                  </a:cubicBezTo>
                  <a:cubicBezTo>
                    <a:pt x="19" y="96"/>
                    <a:pt x="24" y="91"/>
                    <a:pt x="24" y="84"/>
                  </a:cubicBezTo>
                  <a:cubicBezTo>
                    <a:pt x="24" y="80"/>
                    <a:pt x="22" y="77"/>
                    <a:pt x="20" y="75"/>
                  </a:cubicBezTo>
                  <a:cubicBezTo>
                    <a:pt x="34" y="49"/>
                    <a:pt x="34" y="49"/>
                    <a:pt x="34" y="49"/>
                  </a:cubicBezTo>
                  <a:cubicBezTo>
                    <a:pt x="35" y="50"/>
                    <a:pt x="37" y="50"/>
                    <a:pt x="38" y="50"/>
                  </a:cubicBezTo>
                  <a:cubicBezTo>
                    <a:pt x="41" y="50"/>
                    <a:pt x="44" y="49"/>
                    <a:pt x="46" y="47"/>
                  </a:cubicBezTo>
                  <a:cubicBezTo>
                    <a:pt x="56" y="56"/>
                    <a:pt x="56" y="56"/>
                    <a:pt x="56" y="56"/>
                  </a:cubicBezTo>
                  <a:cubicBezTo>
                    <a:pt x="55" y="58"/>
                    <a:pt x="54" y="60"/>
                    <a:pt x="54" y="62"/>
                  </a:cubicBezTo>
                  <a:cubicBezTo>
                    <a:pt x="54" y="69"/>
                    <a:pt x="59" y="74"/>
                    <a:pt x="66" y="74"/>
                  </a:cubicBezTo>
                  <a:cubicBezTo>
                    <a:pt x="73" y="74"/>
                    <a:pt x="78" y="69"/>
                    <a:pt x="78" y="62"/>
                  </a:cubicBezTo>
                  <a:cubicBezTo>
                    <a:pt x="78" y="58"/>
                    <a:pt x="76" y="54"/>
                    <a:pt x="72" y="52"/>
                  </a:cubicBezTo>
                  <a:cubicBezTo>
                    <a:pt x="82" y="24"/>
                    <a:pt x="82" y="24"/>
                    <a:pt x="82" y="24"/>
                  </a:cubicBezTo>
                  <a:cubicBezTo>
                    <a:pt x="83" y="24"/>
                    <a:pt x="83" y="24"/>
                    <a:pt x="84" y="24"/>
                  </a:cubicBezTo>
                  <a:cubicBezTo>
                    <a:pt x="91" y="24"/>
                    <a:pt x="96" y="19"/>
                    <a:pt x="96" y="12"/>
                  </a:cubicBezTo>
                  <a:cubicBezTo>
                    <a:pt x="96" y="5"/>
                    <a:pt x="91" y="0"/>
                    <a:pt x="84"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grpSp>
        <p:nvGrpSpPr>
          <p:cNvPr id="17" name="Group 16">
            <a:extLst>
              <a:ext uri="{FF2B5EF4-FFF2-40B4-BE49-F238E27FC236}">
                <a16:creationId xmlns="" xmlns:a16="http://schemas.microsoft.com/office/drawing/2014/main" id="{6646BDEF-7EA2-422E-B68C-C3FEAB99321D}"/>
              </a:ext>
            </a:extLst>
          </p:cNvPr>
          <p:cNvGrpSpPr/>
          <p:nvPr userDrawn="1"/>
        </p:nvGrpSpPr>
        <p:grpSpPr>
          <a:xfrm>
            <a:off x="8863607" y="6486542"/>
            <a:ext cx="280392" cy="371475"/>
            <a:chOff x="11818143" y="6486525"/>
            <a:chExt cx="373856" cy="371475"/>
          </a:xfrm>
        </p:grpSpPr>
        <p:sp>
          <p:nvSpPr>
            <p:cNvPr id="18" name="Rectangle 17">
              <a:extLst>
                <a:ext uri="{FF2B5EF4-FFF2-40B4-BE49-F238E27FC236}">
                  <a16:creationId xmlns="" xmlns:a16="http://schemas.microsoft.com/office/drawing/2014/main" id="{398E66B6-AF1C-4F37-8CBF-7365781A8EF6}"/>
                </a:ext>
              </a:extLst>
            </p:cNvPr>
            <p:cNvSpPr/>
            <p:nvPr/>
          </p:nvSpPr>
          <p:spPr>
            <a:xfrm>
              <a:off x="12020550" y="6686551"/>
              <a:ext cx="171449" cy="171449"/>
            </a:xfrm>
            <a:prstGeom prst="rect">
              <a:avLst/>
            </a:prstGeom>
            <a:pattFill prst="ltUpDiag">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a:extLst>
                <a:ext uri="{FF2B5EF4-FFF2-40B4-BE49-F238E27FC236}">
                  <a16:creationId xmlns="" xmlns:a16="http://schemas.microsoft.com/office/drawing/2014/main" id="{EB22AC1E-7D28-43F0-8C7F-6304423BAFFA}"/>
                </a:ext>
              </a:extLst>
            </p:cNvPr>
            <p:cNvSpPr/>
            <p:nvPr/>
          </p:nvSpPr>
          <p:spPr>
            <a:xfrm>
              <a:off x="11818143" y="6486525"/>
              <a:ext cx="285750" cy="285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Rectangle 19">
            <a:extLst>
              <a:ext uri="{FF2B5EF4-FFF2-40B4-BE49-F238E27FC236}">
                <a16:creationId xmlns="" xmlns:a16="http://schemas.microsoft.com/office/drawing/2014/main" id="{F27362ED-D419-426D-9571-37222E44E8BB}"/>
              </a:ext>
            </a:extLst>
          </p:cNvPr>
          <p:cNvSpPr/>
          <p:nvPr userDrawn="1"/>
        </p:nvSpPr>
        <p:spPr>
          <a:xfrm>
            <a:off x="2099951" y="0"/>
            <a:ext cx="79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a:extLst>
              <a:ext uri="{FF2B5EF4-FFF2-40B4-BE49-F238E27FC236}">
                <a16:creationId xmlns="" xmlns:a16="http://schemas.microsoft.com/office/drawing/2014/main" id="{6F1E15C1-E837-4183-8741-AE916A057B5A}"/>
              </a:ext>
            </a:extLst>
          </p:cNvPr>
          <p:cNvSpPr/>
          <p:nvPr userDrawn="1"/>
        </p:nvSpPr>
        <p:spPr>
          <a:xfrm>
            <a:off x="2099950" y="4148138"/>
            <a:ext cx="302064" cy="3724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 xmlns:a16="http://schemas.microsoft.com/office/drawing/2014/main" id="{B5B9D4E4-060B-452E-8462-AA22A9B0BAF1}"/>
              </a:ext>
            </a:extLst>
          </p:cNvPr>
          <p:cNvSpPr>
            <a:spLocks noGrp="1"/>
          </p:cNvSpPr>
          <p:nvPr>
            <p:ph type="ctrTitle"/>
          </p:nvPr>
        </p:nvSpPr>
        <p:spPr>
          <a:xfrm>
            <a:off x="2735475" y="2320736"/>
            <a:ext cx="6021000" cy="2387600"/>
          </a:xfrm>
        </p:spPr>
        <p:txBody>
          <a:bodyPr lIns="0" tIns="0" rIns="0" bIns="0" anchor="b">
            <a:normAutofit/>
          </a:bodyPr>
          <a:lstStyle>
            <a:lvl1pPr algn="l">
              <a:defRPr sz="5400" b="1">
                <a:solidFill>
                  <a:schemeClr val="accent1"/>
                </a:solidFill>
              </a:defRPr>
            </a:lvl1pPr>
          </a:lstStyle>
          <a:p>
            <a:r>
              <a:rPr lang="en-US" dirty="0"/>
              <a:t>Click to edit Master title style</a:t>
            </a:r>
          </a:p>
        </p:txBody>
      </p:sp>
      <p:sp>
        <p:nvSpPr>
          <p:cNvPr id="3" name="Subtitle 2">
            <a:extLst>
              <a:ext uri="{FF2B5EF4-FFF2-40B4-BE49-F238E27FC236}">
                <a16:creationId xmlns="" xmlns:a16="http://schemas.microsoft.com/office/drawing/2014/main" id="{628639D0-4BCD-4A04-B851-6BA3FC2E10D6}"/>
              </a:ext>
            </a:extLst>
          </p:cNvPr>
          <p:cNvSpPr>
            <a:spLocks noGrp="1"/>
          </p:cNvSpPr>
          <p:nvPr>
            <p:ph type="subTitle" idx="1"/>
          </p:nvPr>
        </p:nvSpPr>
        <p:spPr>
          <a:xfrm>
            <a:off x="2735475" y="4815341"/>
            <a:ext cx="6021000" cy="494275"/>
          </a:xfrm>
        </p:spPr>
        <p:txBody>
          <a:bodyPr lIns="0" tIns="0" rIns="0" bIns="0" anchor="ctr">
            <a:normAutofit/>
          </a:bodyPr>
          <a:lstStyle>
            <a:lvl1pPr marL="0" indent="0" algn="l">
              <a:buNone/>
              <a:defRPr sz="2800" b="1">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4" name="Text Placeholder 23">
            <a:extLst>
              <a:ext uri="{FF2B5EF4-FFF2-40B4-BE49-F238E27FC236}">
                <a16:creationId xmlns="" xmlns:a16="http://schemas.microsoft.com/office/drawing/2014/main" id="{3DC13951-9FAD-48A8-84BF-8FDB2E5AD71A}"/>
              </a:ext>
            </a:extLst>
          </p:cNvPr>
          <p:cNvSpPr>
            <a:spLocks noGrp="1"/>
          </p:cNvSpPr>
          <p:nvPr>
            <p:ph type="body" sz="quarter" idx="13"/>
          </p:nvPr>
        </p:nvSpPr>
        <p:spPr>
          <a:xfrm>
            <a:off x="2745950" y="5416605"/>
            <a:ext cx="6021000" cy="762961"/>
          </a:xfrm>
        </p:spPr>
        <p:txBody>
          <a:bodyPr lIns="0" tIns="0" rIns="0" bIns="0">
            <a:normAutofit/>
          </a:bodyPr>
          <a:lstStyle>
            <a:lvl1pPr marL="0" indent="0">
              <a:buNone/>
              <a:defRPr sz="2000">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8840393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E6598452-E02D-42EA-B85E-96473B342275}"/>
              </a:ext>
            </a:extLst>
          </p:cNvPr>
          <p:cNvSpPr/>
          <p:nvPr userDrawn="1"/>
        </p:nvSpPr>
        <p:spPr>
          <a:xfrm>
            <a:off x="2179749" y="0"/>
            <a:ext cx="696425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5" name="Group 24">
            <a:extLst>
              <a:ext uri="{FF2B5EF4-FFF2-40B4-BE49-F238E27FC236}">
                <a16:creationId xmlns="" xmlns:a16="http://schemas.microsoft.com/office/drawing/2014/main" id="{3541CB86-ABCD-4922-BF8C-00E668299FB7}"/>
              </a:ext>
            </a:extLst>
          </p:cNvPr>
          <p:cNvGrpSpPr/>
          <p:nvPr userDrawn="1"/>
        </p:nvGrpSpPr>
        <p:grpSpPr>
          <a:xfrm>
            <a:off x="3" y="0"/>
            <a:ext cx="7929562" cy="6858000"/>
            <a:chOff x="1" y="0"/>
            <a:chExt cx="2906319" cy="6858000"/>
          </a:xfrm>
          <a:solidFill>
            <a:srgbClr val="2133D9"/>
          </a:solidFill>
        </p:grpSpPr>
        <p:sp>
          <p:nvSpPr>
            <p:cNvPr id="26" name="Rectangle 25">
              <a:extLst>
                <a:ext uri="{FF2B5EF4-FFF2-40B4-BE49-F238E27FC236}">
                  <a16:creationId xmlns="" xmlns:a16="http://schemas.microsoft.com/office/drawing/2014/main" id="{92C6CC63-98A9-499D-BDB7-A66878683260}"/>
                </a:ext>
              </a:extLst>
            </p:cNvPr>
            <p:cNvSpPr/>
            <p:nvPr/>
          </p:nvSpPr>
          <p:spPr>
            <a:xfrm>
              <a:off x="1" y="0"/>
              <a:ext cx="285919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a:extLst>
                <a:ext uri="{FF2B5EF4-FFF2-40B4-BE49-F238E27FC236}">
                  <a16:creationId xmlns="" xmlns:a16="http://schemas.microsoft.com/office/drawing/2014/main" id="{85223F28-EE34-412E-9809-13AA71CB34E1}"/>
                </a:ext>
              </a:extLst>
            </p:cNvPr>
            <p:cNvSpPr/>
            <p:nvPr/>
          </p:nvSpPr>
          <p:spPr>
            <a:xfrm>
              <a:off x="2859191" y="0"/>
              <a:ext cx="47129" cy="6858000"/>
            </a:xfrm>
            <a:prstGeom prst="rect">
              <a:avLst/>
            </a:prstGeom>
            <a:solidFill>
              <a:srgbClr val="FFF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0" name="Group 29">
            <a:extLst>
              <a:ext uri="{FF2B5EF4-FFF2-40B4-BE49-F238E27FC236}">
                <a16:creationId xmlns="" xmlns:a16="http://schemas.microsoft.com/office/drawing/2014/main" id="{677934D4-71E7-42F8-BC58-9EFA02E4C457}"/>
              </a:ext>
            </a:extLst>
          </p:cNvPr>
          <p:cNvGrpSpPr/>
          <p:nvPr userDrawn="1"/>
        </p:nvGrpSpPr>
        <p:grpSpPr>
          <a:xfrm>
            <a:off x="7384865" y="2754938"/>
            <a:ext cx="978003" cy="1304004"/>
            <a:chOff x="807200" y="3679972"/>
            <a:chExt cx="1304004" cy="1304004"/>
          </a:xfrm>
        </p:grpSpPr>
        <p:sp>
          <p:nvSpPr>
            <p:cNvPr id="32" name="Oval 31">
              <a:extLst>
                <a:ext uri="{FF2B5EF4-FFF2-40B4-BE49-F238E27FC236}">
                  <a16:creationId xmlns="" xmlns:a16="http://schemas.microsoft.com/office/drawing/2014/main" id="{855C7C8F-2B6B-42C1-B929-D26DE9D70FCB}"/>
                </a:ext>
              </a:extLst>
            </p:cNvPr>
            <p:cNvSpPr/>
            <p:nvPr/>
          </p:nvSpPr>
          <p:spPr>
            <a:xfrm>
              <a:off x="807200" y="3679972"/>
              <a:ext cx="1304004" cy="1304004"/>
            </a:xfrm>
            <a:prstGeom prst="ellipse">
              <a:avLst/>
            </a:prstGeom>
            <a:solidFill>
              <a:srgbClr val="2133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Oval 32">
              <a:extLst>
                <a:ext uri="{FF2B5EF4-FFF2-40B4-BE49-F238E27FC236}">
                  <a16:creationId xmlns="" xmlns:a16="http://schemas.microsoft.com/office/drawing/2014/main" id="{ED1B2C13-32CA-4423-8DEA-01D771E6D5C1}"/>
                </a:ext>
              </a:extLst>
            </p:cNvPr>
            <p:cNvSpPr/>
            <p:nvPr/>
          </p:nvSpPr>
          <p:spPr>
            <a:xfrm>
              <a:off x="943238" y="3820206"/>
              <a:ext cx="1023537" cy="10235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5" name="Group 34">
            <a:extLst>
              <a:ext uri="{FF2B5EF4-FFF2-40B4-BE49-F238E27FC236}">
                <a16:creationId xmlns="" xmlns:a16="http://schemas.microsoft.com/office/drawing/2014/main" id="{3047B293-FDCC-414A-840E-9F0FE83B51E1}"/>
              </a:ext>
            </a:extLst>
          </p:cNvPr>
          <p:cNvGrpSpPr/>
          <p:nvPr userDrawn="1"/>
        </p:nvGrpSpPr>
        <p:grpSpPr>
          <a:xfrm flipH="1">
            <a:off x="1" y="4868916"/>
            <a:ext cx="1498568" cy="1989101"/>
            <a:chOff x="11662806" y="6331188"/>
            <a:chExt cx="529193" cy="526812"/>
          </a:xfrm>
        </p:grpSpPr>
        <p:sp>
          <p:nvSpPr>
            <p:cNvPr id="36" name="Rectangle 35">
              <a:extLst>
                <a:ext uri="{FF2B5EF4-FFF2-40B4-BE49-F238E27FC236}">
                  <a16:creationId xmlns="" xmlns:a16="http://schemas.microsoft.com/office/drawing/2014/main" id="{D19ABE65-B9C9-46C8-849E-1C721890D7E2}"/>
                </a:ext>
              </a:extLst>
            </p:cNvPr>
            <p:cNvSpPr/>
            <p:nvPr/>
          </p:nvSpPr>
          <p:spPr>
            <a:xfrm>
              <a:off x="12020550" y="6686551"/>
              <a:ext cx="171449" cy="171449"/>
            </a:xfrm>
            <a:prstGeom prst="rect">
              <a:avLst/>
            </a:prstGeom>
            <a:pattFill prst="ltUpDiag">
              <a:fgClr>
                <a:srgbClr val="2133D9"/>
              </a:fgClr>
              <a:bgClr>
                <a:srgbClr val="FFF7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a:extLst>
                <a:ext uri="{FF2B5EF4-FFF2-40B4-BE49-F238E27FC236}">
                  <a16:creationId xmlns="" xmlns:a16="http://schemas.microsoft.com/office/drawing/2014/main" id="{577BB3CF-2263-4DD1-ADAC-587A5043C8D9}"/>
                </a:ext>
              </a:extLst>
            </p:cNvPr>
            <p:cNvSpPr/>
            <p:nvPr/>
          </p:nvSpPr>
          <p:spPr>
            <a:xfrm>
              <a:off x="11662806" y="6331188"/>
              <a:ext cx="441087" cy="441087"/>
            </a:xfrm>
            <a:prstGeom prst="rect">
              <a:avLst/>
            </a:prstGeom>
            <a:solidFill>
              <a:srgbClr val="213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a:extLst>
              <a:ext uri="{FF2B5EF4-FFF2-40B4-BE49-F238E27FC236}">
                <a16:creationId xmlns="" xmlns:a16="http://schemas.microsoft.com/office/drawing/2014/main" id="{B5B9D4E4-060B-452E-8462-AA22A9B0BAF1}"/>
              </a:ext>
            </a:extLst>
          </p:cNvPr>
          <p:cNvSpPr>
            <a:spLocks noGrp="1"/>
          </p:cNvSpPr>
          <p:nvPr>
            <p:ph type="ctrTitle"/>
          </p:nvPr>
        </p:nvSpPr>
        <p:spPr>
          <a:xfrm>
            <a:off x="2714626" y="1946350"/>
            <a:ext cx="4422726" cy="1218795"/>
          </a:xfrm>
        </p:spPr>
        <p:txBody>
          <a:bodyPr wrap="square" lIns="0" tIns="0" rIns="0" bIns="0" anchor="b">
            <a:spAutoFit/>
          </a:bodyPr>
          <a:lstStyle>
            <a:lvl1pPr algn="r">
              <a:defRPr sz="4400" b="1">
                <a:solidFill>
                  <a:schemeClr val="bg1"/>
                </a:solidFill>
              </a:defRPr>
            </a:lvl1pPr>
          </a:lstStyle>
          <a:p>
            <a:r>
              <a:rPr lang="en-US" dirty="0"/>
              <a:t>Click to edit Master title style</a:t>
            </a:r>
          </a:p>
        </p:txBody>
      </p:sp>
      <p:sp>
        <p:nvSpPr>
          <p:cNvPr id="3" name="Subtitle 2">
            <a:extLst>
              <a:ext uri="{FF2B5EF4-FFF2-40B4-BE49-F238E27FC236}">
                <a16:creationId xmlns="" xmlns:a16="http://schemas.microsoft.com/office/drawing/2014/main" id="{628639D0-4BCD-4A04-B851-6BA3FC2E10D6}"/>
              </a:ext>
            </a:extLst>
          </p:cNvPr>
          <p:cNvSpPr>
            <a:spLocks noGrp="1"/>
          </p:cNvSpPr>
          <p:nvPr>
            <p:ph type="subTitle" idx="1"/>
          </p:nvPr>
        </p:nvSpPr>
        <p:spPr>
          <a:xfrm>
            <a:off x="2714626" y="3277141"/>
            <a:ext cx="4422726" cy="494275"/>
          </a:xfrm>
        </p:spPr>
        <p:txBody>
          <a:bodyPr lIns="0" tIns="0" rIns="0" bIns="0" anchor="t">
            <a:noAutofit/>
          </a:bodyPr>
          <a:lstStyle>
            <a:lvl1pPr marL="0" indent="0" algn="r">
              <a:buFont typeface="Arial" panose="020B0604020202020204" pitchFamily="34" charset="0"/>
              <a:buNone/>
              <a:defRPr sz="2400" b="1">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943062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4C904D-13FF-45A7-AD32-2E93AC2118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254FDF4-CECE-4D98-BAC3-60DC99D7F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9BEA9CA-01FE-4748-9605-0B7D7C5E2847}"/>
              </a:ext>
            </a:extLst>
          </p:cNvPr>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24A6CA3-CA00-4E0C-9779-725D672ADE59}"/>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3221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0A6797-EF7D-45B3-98FF-A831F9EA9E96}"/>
              </a:ext>
            </a:extLst>
          </p:cNvPr>
          <p:cNvSpPr>
            <a:spLocks noGrp="1"/>
          </p:cNvSpPr>
          <p:nvPr>
            <p:ph type="title"/>
          </p:nvPr>
        </p:nvSpPr>
        <p:spPr>
          <a:xfrm>
            <a:off x="623888" y="1709755"/>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D782530A-78ED-4AAA-B979-7D7588CE9B15}"/>
              </a:ext>
            </a:extLst>
          </p:cNvPr>
          <p:cNvSpPr>
            <a:spLocks noGrp="1"/>
          </p:cNvSpPr>
          <p:nvPr>
            <p:ph type="body" idx="1"/>
          </p:nvPr>
        </p:nvSpPr>
        <p:spPr>
          <a:xfrm>
            <a:off x="623888" y="458948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8871A93-8A3C-47AB-A74A-EB0421D3F540}"/>
              </a:ext>
            </a:extLst>
          </p:cNvPr>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99984A2-3858-448B-B328-7A5E269F4C64}"/>
              </a:ext>
            </a:extLst>
          </p:cNvPr>
          <p:cNvSpPr>
            <a:spLocks noGrp="1"/>
          </p:cNvSpPr>
          <p:nvPr>
            <p:ph type="sldNum" sz="quarter" idx="12"/>
          </p:nvPr>
        </p:nvSpPr>
        <p:spPr/>
        <p:txBody>
          <a:body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8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0.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1.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2.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oleObject" Target="../embeddings/oleObject1.bin"/><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ags" Target="../tags/tag1.xml"/><Relationship Id="rId2" Type="http://schemas.openxmlformats.org/officeDocument/2006/relationships/slideLayout" Target="../slideLayouts/slideLayout13.xml"/><Relationship Id="rId16" Type="http://schemas.openxmlformats.org/officeDocument/2006/relationships/vmlDrawing" Target="../drawings/vmlDrawing1.vml"/><Relationship Id="rId20"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image" Target="../media/image1.emf"/><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oleObject" Target="../embeddings/oleObject3.bin"/><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ags" Target="../tags/tag3.xml"/><Relationship Id="rId2" Type="http://schemas.openxmlformats.org/officeDocument/2006/relationships/slideLayout" Target="../slideLayouts/slideLayout27.xml"/><Relationship Id="rId16" Type="http://schemas.openxmlformats.org/officeDocument/2006/relationships/vmlDrawing" Target="../drawings/vmlDrawing3.vml"/><Relationship Id="rId20" Type="http://schemas.openxmlformats.org/officeDocument/2006/relationships/image" Target="../media/image2.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19" Type="http://schemas.openxmlformats.org/officeDocument/2006/relationships/image" Target="../media/image1.emf"/><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oleObject" Target="../embeddings/oleObject5.bin"/><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ags" Target="../tags/tag5.xml"/><Relationship Id="rId2" Type="http://schemas.openxmlformats.org/officeDocument/2006/relationships/slideLayout" Target="../slideLayouts/slideLayout41.xml"/><Relationship Id="rId16" Type="http://schemas.openxmlformats.org/officeDocument/2006/relationships/vmlDrawing" Target="../drawings/vmlDrawing5.vml"/><Relationship Id="rId20" Type="http://schemas.openxmlformats.org/officeDocument/2006/relationships/image" Target="../media/image2.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19" Type="http://schemas.openxmlformats.org/officeDocument/2006/relationships/image" Target="../media/image1.emf"/><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oleObject" Target="../embeddings/oleObject7.bin"/><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tags" Target="../tags/tag7.xml"/><Relationship Id="rId2" Type="http://schemas.openxmlformats.org/officeDocument/2006/relationships/slideLayout" Target="../slideLayouts/slideLayout55.xml"/><Relationship Id="rId16" Type="http://schemas.openxmlformats.org/officeDocument/2006/relationships/vmlDrawing" Target="../drawings/vmlDrawing7.vml"/><Relationship Id="rId20" Type="http://schemas.openxmlformats.org/officeDocument/2006/relationships/image" Target="../media/image2.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19" Type="http://schemas.openxmlformats.org/officeDocument/2006/relationships/image" Target="../media/image1.emf"/><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oleObject" Target="../embeddings/oleObject9.bin"/><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tags" Target="../tags/tag9.xml"/><Relationship Id="rId2" Type="http://schemas.openxmlformats.org/officeDocument/2006/relationships/slideLayout" Target="../slideLayouts/slideLayout69.xml"/><Relationship Id="rId16" Type="http://schemas.openxmlformats.org/officeDocument/2006/relationships/vmlDrawing" Target="../drawings/vmlDrawing9.vml"/><Relationship Id="rId20" Type="http://schemas.openxmlformats.org/officeDocument/2006/relationships/image" Target="../media/image2.pn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6.xml"/><Relationship Id="rId10" Type="http://schemas.openxmlformats.org/officeDocument/2006/relationships/slideLayout" Target="../slideLayouts/slideLayout77.xml"/><Relationship Id="rId19" Type="http://schemas.openxmlformats.org/officeDocument/2006/relationships/image" Target="../media/image1.emf"/><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oleObject" Target="../embeddings/oleObject11.bin"/><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tags" Target="../tags/tag11.xml"/><Relationship Id="rId2" Type="http://schemas.openxmlformats.org/officeDocument/2006/relationships/slideLayout" Target="../slideLayouts/slideLayout83.xml"/><Relationship Id="rId16" Type="http://schemas.openxmlformats.org/officeDocument/2006/relationships/vmlDrawing" Target="../drawings/vmlDrawing11.vml"/><Relationship Id="rId20" Type="http://schemas.openxmlformats.org/officeDocument/2006/relationships/image" Target="../media/image2.pn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theme" Target="../theme/theme7.xml"/><Relationship Id="rId10" Type="http://schemas.openxmlformats.org/officeDocument/2006/relationships/slideLayout" Target="../slideLayouts/slideLayout91.xml"/><Relationship Id="rId19" Type="http://schemas.openxmlformats.org/officeDocument/2006/relationships/image" Target="../media/image1.emf"/><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oleObject" Target="../embeddings/oleObject13.bin"/><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tags" Target="../tags/tag13.xml"/><Relationship Id="rId2" Type="http://schemas.openxmlformats.org/officeDocument/2006/relationships/slideLayout" Target="../slideLayouts/slideLayout97.xml"/><Relationship Id="rId16" Type="http://schemas.openxmlformats.org/officeDocument/2006/relationships/vmlDrawing" Target="../drawings/vmlDrawing13.vml"/><Relationship Id="rId20" Type="http://schemas.openxmlformats.org/officeDocument/2006/relationships/image" Target="../media/image2.png"/><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theme" Target="../theme/theme8.xml"/><Relationship Id="rId10" Type="http://schemas.openxmlformats.org/officeDocument/2006/relationships/slideLayout" Target="../slideLayouts/slideLayout105.xml"/><Relationship Id="rId19" Type="http://schemas.openxmlformats.org/officeDocument/2006/relationships/image" Target="../media/image1.emf"/><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oleObject" Target="../embeddings/oleObject15.bin"/><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tags" Target="../tags/tag15.xml"/><Relationship Id="rId2" Type="http://schemas.openxmlformats.org/officeDocument/2006/relationships/slideLayout" Target="../slideLayouts/slideLayout111.xml"/><Relationship Id="rId16" Type="http://schemas.openxmlformats.org/officeDocument/2006/relationships/vmlDrawing" Target="../drawings/vmlDrawing15.vml"/><Relationship Id="rId20" Type="http://schemas.openxmlformats.org/officeDocument/2006/relationships/image" Target="../media/image2.png"/><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theme" Target="../theme/theme9.xml"/><Relationship Id="rId10" Type="http://schemas.openxmlformats.org/officeDocument/2006/relationships/slideLayout" Target="../slideLayouts/slideLayout119.xml"/><Relationship Id="rId19" Type="http://schemas.openxmlformats.org/officeDocument/2006/relationships/image" Target="../media/image1.emf"/><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42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455C7-282E-4F3B-8666-17FBAE1A5B52}" type="datetimeFigureOut">
              <a:rPr lang="en-US" smtClean="0"/>
              <a:t>12/12/2024</a:t>
            </a:fld>
            <a:endParaRPr lang="en-US"/>
          </a:p>
        </p:txBody>
      </p:sp>
      <p:sp>
        <p:nvSpPr>
          <p:cNvPr id="5" name="Footer Placeholder 4"/>
          <p:cNvSpPr>
            <a:spLocks noGrp="1"/>
          </p:cNvSpPr>
          <p:nvPr>
            <p:ph type="ftr" sz="quarter" idx="3"/>
          </p:nvPr>
        </p:nvSpPr>
        <p:spPr>
          <a:xfrm>
            <a:off x="3124200" y="635642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42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E14FB4-DE43-4E1C-991B-157DA63C98E0}" type="slidenum">
              <a:rPr lang="en-US" smtClean="0"/>
              <a:t>‹#›</a:t>
            </a:fld>
            <a:endParaRPr lang="en-US"/>
          </a:p>
        </p:txBody>
      </p:sp>
    </p:spTree>
    <p:extLst>
      <p:ext uri="{BB962C8B-B14F-4D97-AF65-F5344CB8AC3E}">
        <p14:creationId xmlns:p14="http://schemas.microsoft.com/office/powerpoint/2010/main" val="543908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8975CA2-5B2A-4DA8-BDA6-FFB307BCC410}" type="datetime1">
              <a:rPr lang="en-US" smtClean="0">
                <a:solidFill>
                  <a:srgbClr val="438086"/>
                </a:solidFill>
              </a:rPr>
              <a:pPr/>
              <a:t>12/12/2024</a:t>
            </a:fld>
            <a:endParaRPr lang="en-US">
              <a:solidFill>
                <a:srgbClr val="438086"/>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C6366B6-C1E5-4A10-B1F1-0CB11EB8426D}" type="slidenum">
              <a:rPr lang="en-US" smtClean="0"/>
              <a:pPr/>
              <a:t>‹#›</a:t>
            </a:fld>
            <a:endParaRPr lang="en-US"/>
          </a:p>
        </p:txBody>
      </p:sp>
    </p:spTree>
    <p:extLst>
      <p:ext uri="{BB962C8B-B14F-4D97-AF65-F5344CB8AC3E}">
        <p14:creationId xmlns:p14="http://schemas.microsoft.com/office/powerpoint/2010/main" val="172936317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8975CA2-5B2A-4DA8-BDA6-FFB307BCC410}" type="datetime1">
              <a:rPr lang="en-US" smtClean="0">
                <a:solidFill>
                  <a:srgbClr val="438086"/>
                </a:solidFill>
              </a:rPr>
              <a:pPr/>
              <a:t>12/12/2024</a:t>
            </a:fld>
            <a:endParaRPr lang="en-US">
              <a:solidFill>
                <a:srgbClr val="438086"/>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C6366B6-C1E5-4A10-B1F1-0CB11EB8426D}" type="slidenum">
              <a:rPr lang="en-US" smtClean="0"/>
              <a:pPr/>
              <a:t>‹#›</a:t>
            </a:fld>
            <a:endParaRPr lang="en-US"/>
          </a:p>
        </p:txBody>
      </p:sp>
    </p:spTree>
    <p:extLst>
      <p:ext uri="{BB962C8B-B14F-4D97-AF65-F5344CB8AC3E}">
        <p14:creationId xmlns:p14="http://schemas.microsoft.com/office/powerpoint/2010/main" val="398411152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C0954800-CAD7-4EB9-BA4F-51C60C75AC05}" type="datetimeFigureOut">
              <a:rPr lang="en-US" smtClean="0"/>
              <a:pPr/>
              <a:t>12/12/2024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E55B750-2269-4535-B502-7DB3B7EFCD3D}" type="slidenum">
              <a:rPr lang="en-US" smtClean="0"/>
              <a:pPr/>
              <a:t>‹#›</a:t>
            </a:fld>
            <a:endParaRPr lang="en-US"/>
          </a:p>
        </p:txBody>
      </p:sp>
    </p:spTree>
    <p:extLst>
      <p:ext uri="{BB962C8B-B14F-4D97-AF65-F5344CB8AC3E}">
        <p14:creationId xmlns:p14="http://schemas.microsoft.com/office/powerpoint/2010/main" val="315666304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 xmlns:a16="http://schemas.microsoft.com/office/drawing/2014/main" id="{F90CF696-C08C-44A9-B25E-40615614A2CA}"/>
              </a:ext>
            </a:extLst>
          </p:cNvPr>
          <p:cNvGraphicFramePr>
            <a:graphicFrameLocks noChangeAspect="1"/>
          </p:cNvGraphicFramePr>
          <p:nvPr userDrawn="1">
            <p:custDataLst>
              <p:tags r:id="rId17"/>
            </p:custDataLst>
            <p:extLst>
              <p:ext uri="{D42A27DB-BD31-4B8C-83A1-F6EECF244321}">
                <p14:modId xmlns:p14="http://schemas.microsoft.com/office/powerpoint/2010/main" val="205222903"/>
              </p:ext>
            </p:extLst>
          </p:nvPr>
        </p:nvGraphicFramePr>
        <p:xfrm>
          <a:off x="1193" y="1588"/>
          <a:ext cx="1191" cy="1588"/>
        </p:xfrm>
        <a:graphic>
          <a:graphicData uri="http://schemas.openxmlformats.org/presentationml/2006/ole">
            <mc:AlternateContent xmlns:mc="http://schemas.openxmlformats.org/markup-compatibility/2006">
              <mc:Choice xmlns:v="urn:schemas-microsoft-com:vml" Requires="v">
                <p:oleObj spid="_x0000_s5153" name="think-cell Slide" r:id="rId18" imgW="530" imgH="531" progId="TCLayout.ActiveDocument.1">
                  <p:embed/>
                </p:oleObj>
              </mc:Choice>
              <mc:Fallback>
                <p:oleObj name="think-cell Slide" r:id="rId18" imgW="530" imgH="531" progId="TCLayout.ActiveDocument.1">
                  <p:embed/>
                  <p:pic>
                    <p:nvPicPr>
                      <p:cNvPr id="0" name=""/>
                      <p:cNvPicPr/>
                      <p:nvPr/>
                    </p:nvPicPr>
                    <p:blipFill>
                      <a:blip r:embed="rId19"/>
                      <a:stretch>
                        <a:fillRect/>
                      </a:stretch>
                    </p:blipFill>
                    <p:spPr>
                      <a:xfrm>
                        <a:off x="1193" y="1588"/>
                        <a:ext cx="1191" cy="1588"/>
                      </a:xfrm>
                      <a:prstGeom prst="rect">
                        <a:avLst/>
                      </a:prstGeom>
                    </p:spPr>
                  </p:pic>
                </p:oleObj>
              </mc:Fallback>
            </mc:AlternateContent>
          </a:graphicData>
        </a:graphic>
      </p:graphicFrame>
      <p:sp>
        <p:nvSpPr>
          <p:cNvPr id="2" name="Title Placeholder 1">
            <a:extLst>
              <a:ext uri="{FF2B5EF4-FFF2-40B4-BE49-F238E27FC236}">
                <a16:creationId xmlns="" xmlns:a16="http://schemas.microsoft.com/office/drawing/2014/main" id="{9C954760-A530-4D58-8400-40910708EE61}"/>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9DD8923-8C9B-4C3C-883D-18A3329C0C2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85BC299-142E-42AA-B98A-C69615546140}"/>
              </a:ext>
            </a:extLst>
          </p:cNvPr>
          <p:cNvSpPr>
            <a:spLocks noGrp="1"/>
          </p:cNvSpPr>
          <p:nvPr>
            <p:ph type="dt" sz="half" idx="2"/>
          </p:nvPr>
        </p:nvSpPr>
        <p:spPr>
          <a:xfrm>
            <a:off x="628650" y="635642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E9EB849-687C-4DF4-9AC4-4E56287069F0}"/>
              </a:ext>
            </a:extLst>
          </p:cNvPr>
          <p:cNvSpPr>
            <a:spLocks noGrp="1"/>
          </p:cNvSpPr>
          <p:nvPr>
            <p:ph type="sldNum" sz="quarter" idx="4"/>
          </p:nvPr>
        </p:nvSpPr>
        <p:spPr>
          <a:xfrm>
            <a:off x="6457950" y="635642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grpSp>
        <p:nvGrpSpPr>
          <p:cNvPr id="5" name="Group 4">
            <a:extLst>
              <a:ext uri="{FF2B5EF4-FFF2-40B4-BE49-F238E27FC236}">
                <a16:creationId xmlns="" xmlns:a16="http://schemas.microsoft.com/office/drawing/2014/main" id="{3369DD45-733F-90A9-A743-C418E90178F1}"/>
              </a:ext>
            </a:extLst>
          </p:cNvPr>
          <p:cNvGrpSpPr/>
          <p:nvPr userDrawn="1"/>
        </p:nvGrpSpPr>
        <p:grpSpPr>
          <a:xfrm>
            <a:off x="386991" y="1139904"/>
            <a:ext cx="8370095" cy="45719"/>
            <a:chOff x="515937" y="977900"/>
            <a:chExt cx="11160126" cy="45719"/>
          </a:xfrm>
        </p:grpSpPr>
        <p:sp>
          <p:nvSpPr>
            <p:cNvPr id="7" name="Rectangle 6">
              <a:extLst>
                <a:ext uri="{FF2B5EF4-FFF2-40B4-BE49-F238E27FC236}">
                  <a16:creationId xmlns="" xmlns:a16="http://schemas.microsoft.com/office/drawing/2014/main" id="{61CF4996-04DD-0636-F6C9-533C14336D2E}"/>
                </a:ext>
              </a:extLst>
            </p:cNvPr>
            <p:cNvSpPr/>
            <p:nvPr/>
          </p:nvSpPr>
          <p:spPr>
            <a:xfrm>
              <a:off x="515937" y="977900"/>
              <a:ext cx="10072689" cy="45719"/>
            </a:xfrm>
            <a:prstGeom prst="rect">
              <a:avLst/>
            </a:prstGeom>
            <a:solidFill>
              <a:srgbClr val="204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a:extLst>
                <a:ext uri="{FF2B5EF4-FFF2-40B4-BE49-F238E27FC236}">
                  <a16:creationId xmlns="" xmlns:a16="http://schemas.microsoft.com/office/drawing/2014/main" id="{5FB5A454-FAB9-57BC-C148-1EB041178B7E}"/>
                </a:ext>
              </a:extLst>
            </p:cNvPr>
            <p:cNvSpPr/>
            <p:nvPr/>
          </p:nvSpPr>
          <p:spPr>
            <a:xfrm>
              <a:off x="10588626" y="977900"/>
              <a:ext cx="1087437" cy="4571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0" name="Picture 9" descr="Logo&#10;&#10;Description automatically generated">
            <a:extLst>
              <a:ext uri="{FF2B5EF4-FFF2-40B4-BE49-F238E27FC236}">
                <a16:creationId xmlns="" xmlns:a16="http://schemas.microsoft.com/office/drawing/2014/main" id="{D0151892-0DB5-BC2C-007E-9E7E923A20BA}"/>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l="25020" t="25976" r="28062" b="26123"/>
          <a:stretch/>
        </p:blipFill>
        <p:spPr>
          <a:xfrm>
            <a:off x="7938307" y="267725"/>
            <a:ext cx="847985" cy="816184"/>
          </a:xfrm>
          <a:prstGeom prst="rect">
            <a:avLst/>
          </a:prstGeom>
        </p:spPr>
      </p:pic>
    </p:spTree>
    <p:extLst>
      <p:ext uri="{BB962C8B-B14F-4D97-AF65-F5344CB8AC3E}">
        <p14:creationId xmlns:p14="http://schemas.microsoft.com/office/powerpoint/2010/main" val="26059824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 xmlns:a16="http://schemas.microsoft.com/office/drawing/2014/main" id="{F90CF696-C08C-44A9-B25E-40615614A2CA}"/>
              </a:ext>
            </a:extLst>
          </p:cNvPr>
          <p:cNvGraphicFramePr>
            <a:graphicFrameLocks noChangeAspect="1"/>
          </p:cNvGraphicFramePr>
          <p:nvPr userDrawn="1">
            <p:custDataLst>
              <p:tags r:id="rId17"/>
            </p:custDataLst>
            <p:extLst>
              <p:ext uri="{D42A27DB-BD31-4B8C-83A1-F6EECF244321}">
                <p14:modId xmlns:p14="http://schemas.microsoft.com/office/powerpoint/2010/main" val="3654469186"/>
              </p:ext>
            </p:extLst>
          </p:nvPr>
        </p:nvGraphicFramePr>
        <p:xfrm>
          <a:off x="1193" y="1588"/>
          <a:ext cx="1191" cy="1588"/>
        </p:xfrm>
        <a:graphic>
          <a:graphicData uri="http://schemas.openxmlformats.org/presentationml/2006/ole">
            <mc:AlternateContent xmlns:mc="http://schemas.openxmlformats.org/markup-compatibility/2006">
              <mc:Choice xmlns:v="urn:schemas-microsoft-com:vml" Requires="v">
                <p:oleObj spid="_x0000_s10271" name="think-cell Slide" r:id="rId18" imgW="530" imgH="531" progId="TCLayout.ActiveDocument.1">
                  <p:embed/>
                </p:oleObj>
              </mc:Choice>
              <mc:Fallback>
                <p:oleObj name="think-cell Slide" r:id="rId18" imgW="530" imgH="531" progId="TCLayout.ActiveDocument.1">
                  <p:embed/>
                  <p:pic>
                    <p:nvPicPr>
                      <p:cNvPr id="0" name=""/>
                      <p:cNvPicPr/>
                      <p:nvPr/>
                    </p:nvPicPr>
                    <p:blipFill>
                      <a:blip r:embed="rId19"/>
                      <a:stretch>
                        <a:fillRect/>
                      </a:stretch>
                    </p:blipFill>
                    <p:spPr>
                      <a:xfrm>
                        <a:off x="1193" y="1588"/>
                        <a:ext cx="1191" cy="1588"/>
                      </a:xfrm>
                      <a:prstGeom prst="rect">
                        <a:avLst/>
                      </a:prstGeom>
                    </p:spPr>
                  </p:pic>
                </p:oleObj>
              </mc:Fallback>
            </mc:AlternateContent>
          </a:graphicData>
        </a:graphic>
      </p:graphicFrame>
      <p:sp>
        <p:nvSpPr>
          <p:cNvPr id="2" name="Title Placeholder 1">
            <a:extLst>
              <a:ext uri="{FF2B5EF4-FFF2-40B4-BE49-F238E27FC236}">
                <a16:creationId xmlns="" xmlns:a16="http://schemas.microsoft.com/office/drawing/2014/main" id="{9C954760-A530-4D58-8400-40910708EE61}"/>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9DD8923-8C9B-4C3C-883D-18A3329C0C2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85BC299-142E-42AA-B98A-C69615546140}"/>
              </a:ext>
            </a:extLst>
          </p:cNvPr>
          <p:cNvSpPr>
            <a:spLocks noGrp="1"/>
          </p:cNvSpPr>
          <p:nvPr>
            <p:ph type="dt" sz="half" idx="2"/>
          </p:nvPr>
        </p:nvSpPr>
        <p:spPr>
          <a:xfrm>
            <a:off x="628650" y="635642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E9EB849-687C-4DF4-9AC4-4E56287069F0}"/>
              </a:ext>
            </a:extLst>
          </p:cNvPr>
          <p:cNvSpPr>
            <a:spLocks noGrp="1"/>
          </p:cNvSpPr>
          <p:nvPr>
            <p:ph type="sldNum" sz="quarter" idx="4"/>
          </p:nvPr>
        </p:nvSpPr>
        <p:spPr>
          <a:xfrm>
            <a:off x="6457950" y="635642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grpSp>
        <p:nvGrpSpPr>
          <p:cNvPr id="5" name="Group 4">
            <a:extLst>
              <a:ext uri="{FF2B5EF4-FFF2-40B4-BE49-F238E27FC236}">
                <a16:creationId xmlns="" xmlns:a16="http://schemas.microsoft.com/office/drawing/2014/main" id="{3369DD45-733F-90A9-A743-C418E90178F1}"/>
              </a:ext>
            </a:extLst>
          </p:cNvPr>
          <p:cNvGrpSpPr/>
          <p:nvPr userDrawn="1"/>
        </p:nvGrpSpPr>
        <p:grpSpPr>
          <a:xfrm>
            <a:off x="386989" y="1139898"/>
            <a:ext cx="8370095" cy="45719"/>
            <a:chOff x="515937" y="977900"/>
            <a:chExt cx="11160126" cy="45719"/>
          </a:xfrm>
        </p:grpSpPr>
        <p:sp>
          <p:nvSpPr>
            <p:cNvPr id="7" name="Rectangle 6">
              <a:extLst>
                <a:ext uri="{FF2B5EF4-FFF2-40B4-BE49-F238E27FC236}">
                  <a16:creationId xmlns="" xmlns:a16="http://schemas.microsoft.com/office/drawing/2014/main" id="{61CF4996-04DD-0636-F6C9-533C14336D2E}"/>
                </a:ext>
              </a:extLst>
            </p:cNvPr>
            <p:cNvSpPr/>
            <p:nvPr/>
          </p:nvSpPr>
          <p:spPr>
            <a:xfrm>
              <a:off x="515937" y="977900"/>
              <a:ext cx="10072689" cy="45719"/>
            </a:xfrm>
            <a:prstGeom prst="rect">
              <a:avLst/>
            </a:prstGeom>
            <a:solidFill>
              <a:srgbClr val="204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a:extLst>
                <a:ext uri="{FF2B5EF4-FFF2-40B4-BE49-F238E27FC236}">
                  <a16:creationId xmlns="" xmlns:a16="http://schemas.microsoft.com/office/drawing/2014/main" id="{5FB5A454-FAB9-57BC-C148-1EB041178B7E}"/>
                </a:ext>
              </a:extLst>
            </p:cNvPr>
            <p:cNvSpPr/>
            <p:nvPr/>
          </p:nvSpPr>
          <p:spPr>
            <a:xfrm>
              <a:off x="10588626" y="977900"/>
              <a:ext cx="1087437" cy="4571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0" name="Picture 9" descr="Logo&#10;&#10;Description automatically generated">
            <a:extLst>
              <a:ext uri="{FF2B5EF4-FFF2-40B4-BE49-F238E27FC236}">
                <a16:creationId xmlns="" xmlns:a16="http://schemas.microsoft.com/office/drawing/2014/main" id="{D0151892-0DB5-BC2C-007E-9E7E923A20BA}"/>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l="25020" t="25976" r="28062" b="26123"/>
          <a:stretch/>
        </p:blipFill>
        <p:spPr>
          <a:xfrm>
            <a:off x="7938304" y="267725"/>
            <a:ext cx="847985" cy="816184"/>
          </a:xfrm>
          <a:prstGeom prst="rect">
            <a:avLst/>
          </a:prstGeom>
        </p:spPr>
      </p:pic>
    </p:spTree>
    <p:extLst>
      <p:ext uri="{BB962C8B-B14F-4D97-AF65-F5344CB8AC3E}">
        <p14:creationId xmlns:p14="http://schemas.microsoft.com/office/powerpoint/2010/main" val="6518156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 xmlns:a16="http://schemas.microsoft.com/office/drawing/2014/main" id="{F90CF696-C08C-44A9-B25E-40615614A2CA}"/>
              </a:ext>
            </a:extLst>
          </p:cNvPr>
          <p:cNvGraphicFramePr>
            <a:graphicFrameLocks noChangeAspect="1"/>
          </p:cNvGraphicFramePr>
          <p:nvPr>
            <p:custDataLst>
              <p:tags r:id="rId17"/>
            </p:custDataLst>
            <p:extLst>
              <p:ext uri="{D42A27DB-BD31-4B8C-83A1-F6EECF244321}">
                <p14:modId xmlns:p14="http://schemas.microsoft.com/office/powerpoint/2010/main" val="3198003818"/>
              </p:ext>
            </p:extLst>
          </p:nvPr>
        </p:nvGraphicFramePr>
        <p:xfrm>
          <a:off x="1193" y="1588"/>
          <a:ext cx="1191" cy="1588"/>
        </p:xfrm>
        <a:graphic>
          <a:graphicData uri="http://schemas.openxmlformats.org/presentationml/2006/ole">
            <mc:AlternateContent xmlns:mc="http://schemas.openxmlformats.org/markup-compatibility/2006">
              <mc:Choice xmlns:v="urn:schemas-microsoft-com:vml" Requires="v">
                <p:oleObj spid="_x0000_s14365" name="think-cell Slide" r:id="rId18" imgW="530" imgH="531" progId="TCLayout.ActiveDocument.1">
                  <p:embed/>
                </p:oleObj>
              </mc:Choice>
              <mc:Fallback>
                <p:oleObj name="think-cell Slide" r:id="rId18" imgW="530" imgH="531" progId="TCLayout.ActiveDocument.1">
                  <p:embed/>
                  <p:pic>
                    <p:nvPicPr>
                      <p:cNvPr id="0" name=""/>
                      <p:cNvPicPr/>
                      <p:nvPr/>
                    </p:nvPicPr>
                    <p:blipFill>
                      <a:blip r:embed="rId19"/>
                      <a:stretch>
                        <a:fillRect/>
                      </a:stretch>
                    </p:blipFill>
                    <p:spPr>
                      <a:xfrm>
                        <a:off x="1193" y="1588"/>
                        <a:ext cx="1191" cy="1588"/>
                      </a:xfrm>
                      <a:prstGeom prst="rect">
                        <a:avLst/>
                      </a:prstGeom>
                    </p:spPr>
                  </p:pic>
                </p:oleObj>
              </mc:Fallback>
            </mc:AlternateContent>
          </a:graphicData>
        </a:graphic>
      </p:graphicFrame>
      <p:sp>
        <p:nvSpPr>
          <p:cNvPr id="2" name="Title Placeholder 1">
            <a:extLst>
              <a:ext uri="{FF2B5EF4-FFF2-40B4-BE49-F238E27FC236}">
                <a16:creationId xmlns="" xmlns:a16="http://schemas.microsoft.com/office/drawing/2014/main" id="{9C954760-A530-4D58-8400-40910708EE61}"/>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9DD8923-8C9B-4C3C-883D-18A3329C0C2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85BC299-142E-42AA-B98A-C69615546140}"/>
              </a:ext>
            </a:extLst>
          </p:cNvPr>
          <p:cNvSpPr>
            <a:spLocks noGrp="1"/>
          </p:cNvSpPr>
          <p:nvPr>
            <p:ph type="dt" sz="half" idx="2"/>
          </p:nvPr>
        </p:nvSpPr>
        <p:spPr>
          <a:xfrm>
            <a:off x="628650" y="635641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E9EB849-687C-4DF4-9AC4-4E56287069F0}"/>
              </a:ext>
            </a:extLst>
          </p:cNvPr>
          <p:cNvSpPr>
            <a:spLocks noGrp="1"/>
          </p:cNvSpPr>
          <p:nvPr>
            <p:ph type="sldNum" sz="quarter" idx="4"/>
          </p:nvPr>
        </p:nvSpPr>
        <p:spPr>
          <a:xfrm>
            <a:off x="6457950" y="635641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grpSp>
        <p:nvGrpSpPr>
          <p:cNvPr id="5" name="Group 4">
            <a:extLst>
              <a:ext uri="{FF2B5EF4-FFF2-40B4-BE49-F238E27FC236}">
                <a16:creationId xmlns="" xmlns:a16="http://schemas.microsoft.com/office/drawing/2014/main" id="{3369DD45-733F-90A9-A743-C418E90178F1}"/>
              </a:ext>
            </a:extLst>
          </p:cNvPr>
          <p:cNvGrpSpPr/>
          <p:nvPr/>
        </p:nvGrpSpPr>
        <p:grpSpPr>
          <a:xfrm>
            <a:off x="386983" y="1139886"/>
            <a:ext cx="8370095" cy="45719"/>
            <a:chOff x="515937" y="977900"/>
            <a:chExt cx="11160126" cy="45719"/>
          </a:xfrm>
        </p:grpSpPr>
        <p:sp>
          <p:nvSpPr>
            <p:cNvPr id="7" name="Rectangle 6">
              <a:extLst>
                <a:ext uri="{FF2B5EF4-FFF2-40B4-BE49-F238E27FC236}">
                  <a16:creationId xmlns="" xmlns:a16="http://schemas.microsoft.com/office/drawing/2014/main" id="{61CF4996-04DD-0636-F6C9-533C14336D2E}"/>
                </a:ext>
              </a:extLst>
            </p:cNvPr>
            <p:cNvSpPr/>
            <p:nvPr/>
          </p:nvSpPr>
          <p:spPr>
            <a:xfrm>
              <a:off x="515937" y="977900"/>
              <a:ext cx="10072689" cy="45719"/>
            </a:xfrm>
            <a:prstGeom prst="rect">
              <a:avLst/>
            </a:prstGeom>
            <a:solidFill>
              <a:srgbClr val="204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a:extLst>
                <a:ext uri="{FF2B5EF4-FFF2-40B4-BE49-F238E27FC236}">
                  <a16:creationId xmlns="" xmlns:a16="http://schemas.microsoft.com/office/drawing/2014/main" id="{5FB5A454-FAB9-57BC-C148-1EB041178B7E}"/>
                </a:ext>
              </a:extLst>
            </p:cNvPr>
            <p:cNvSpPr/>
            <p:nvPr/>
          </p:nvSpPr>
          <p:spPr>
            <a:xfrm>
              <a:off x="10588626" y="977900"/>
              <a:ext cx="1087437" cy="4571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0" name="Picture 9" descr="Logo&#10;&#10;Description automatically generated">
            <a:extLst>
              <a:ext uri="{FF2B5EF4-FFF2-40B4-BE49-F238E27FC236}">
                <a16:creationId xmlns="" xmlns:a16="http://schemas.microsoft.com/office/drawing/2014/main" id="{D0151892-0DB5-BC2C-007E-9E7E923A20BA}"/>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25020" t="25976" r="28062" b="26123"/>
          <a:stretch/>
        </p:blipFill>
        <p:spPr>
          <a:xfrm>
            <a:off x="7938298" y="267725"/>
            <a:ext cx="847985" cy="816184"/>
          </a:xfrm>
          <a:prstGeom prst="rect">
            <a:avLst/>
          </a:prstGeom>
        </p:spPr>
      </p:pic>
    </p:spTree>
    <p:extLst>
      <p:ext uri="{BB962C8B-B14F-4D97-AF65-F5344CB8AC3E}">
        <p14:creationId xmlns:p14="http://schemas.microsoft.com/office/powerpoint/2010/main" val="295888905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 xmlns:a16="http://schemas.microsoft.com/office/drawing/2014/main" id="{F90CF696-C08C-44A9-B25E-40615614A2CA}"/>
              </a:ext>
            </a:extLst>
          </p:cNvPr>
          <p:cNvGraphicFramePr>
            <a:graphicFrameLocks noChangeAspect="1"/>
          </p:cNvGraphicFramePr>
          <p:nvPr>
            <p:custDataLst>
              <p:tags r:id="rId17"/>
            </p:custDataLst>
            <p:extLst>
              <p:ext uri="{D42A27DB-BD31-4B8C-83A1-F6EECF244321}">
                <p14:modId xmlns:p14="http://schemas.microsoft.com/office/powerpoint/2010/main" val="2968461424"/>
              </p:ext>
            </p:extLst>
          </p:nvPr>
        </p:nvGraphicFramePr>
        <p:xfrm>
          <a:off x="1193" y="1588"/>
          <a:ext cx="1191" cy="1588"/>
        </p:xfrm>
        <a:graphic>
          <a:graphicData uri="http://schemas.openxmlformats.org/presentationml/2006/ole">
            <mc:AlternateContent xmlns:mc="http://schemas.openxmlformats.org/markup-compatibility/2006">
              <mc:Choice xmlns:v="urn:schemas-microsoft-com:vml" Requires="v">
                <p:oleObj spid="_x0000_s17435" name="think-cell Slide" r:id="rId18" imgW="530" imgH="531" progId="TCLayout.ActiveDocument.1">
                  <p:embed/>
                </p:oleObj>
              </mc:Choice>
              <mc:Fallback>
                <p:oleObj name="think-cell Slide" r:id="rId18" imgW="530" imgH="531" progId="TCLayout.ActiveDocument.1">
                  <p:embed/>
                  <p:pic>
                    <p:nvPicPr>
                      <p:cNvPr id="0" name=""/>
                      <p:cNvPicPr/>
                      <p:nvPr/>
                    </p:nvPicPr>
                    <p:blipFill>
                      <a:blip r:embed="rId19"/>
                      <a:stretch>
                        <a:fillRect/>
                      </a:stretch>
                    </p:blipFill>
                    <p:spPr>
                      <a:xfrm>
                        <a:off x="1193" y="1588"/>
                        <a:ext cx="1191" cy="1588"/>
                      </a:xfrm>
                      <a:prstGeom prst="rect">
                        <a:avLst/>
                      </a:prstGeom>
                    </p:spPr>
                  </p:pic>
                </p:oleObj>
              </mc:Fallback>
            </mc:AlternateContent>
          </a:graphicData>
        </a:graphic>
      </p:graphicFrame>
      <p:sp>
        <p:nvSpPr>
          <p:cNvPr id="2" name="Title Placeholder 1">
            <a:extLst>
              <a:ext uri="{FF2B5EF4-FFF2-40B4-BE49-F238E27FC236}">
                <a16:creationId xmlns="" xmlns:a16="http://schemas.microsoft.com/office/drawing/2014/main" id="{9C954760-A530-4D58-8400-40910708EE61}"/>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9DD8923-8C9B-4C3C-883D-18A3329C0C2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85BC299-142E-42AA-B98A-C69615546140}"/>
              </a:ext>
            </a:extLst>
          </p:cNvPr>
          <p:cNvSpPr>
            <a:spLocks noGrp="1"/>
          </p:cNvSpPr>
          <p:nvPr>
            <p:ph type="dt" sz="half" idx="2"/>
          </p:nvPr>
        </p:nvSpPr>
        <p:spPr>
          <a:xfrm>
            <a:off x="628650" y="635640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E9EB849-687C-4DF4-9AC4-4E56287069F0}"/>
              </a:ext>
            </a:extLst>
          </p:cNvPr>
          <p:cNvSpPr>
            <a:spLocks noGrp="1"/>
          </p:cNvSpPr>
          <p:nvPr>
            <p:ph type="sldNum" sz="quarter" idx="4"/>
          </p:nvPr>
        </p:nvSpPr>
        <p:spPr>
          <a:xfrm>
            <a:off x="6457950" y="635640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grpSp>
        <p:nvGrpSpPr>
          <p:cNvPr id="5" name="Group 4">
            <a:extLst>
              <a:ext uri="{FF2B5EF4-FFF2-40B4-BE49-F238E27FC236}">
                <a16:creationId xmlns="" xmlns:a16="http://schemas.microsoft.com/office/drawing/2014/main" id="{3369DD45-733F-90A9-A743-C418E90178F1}"/>
              </a:ext>
            </a:extLst>
          </p:cNvPr>
          <p:cNvGrpSpPr/>
          <p:nvPr/>
        </p:nvGrpSpPr>
        <p:grpSpPr>
          <a:xfrm>
            <a:off x="386979" y="1139878"/>
            <a:ext cx="8370095" cy="45719"/>
            <a:chOff x="515937" y="977900"/>
            <a:chExt cx="11160126" cy="45719"/>
          </a:xfrm>
        </p:grpSpPr>
        <p:sp>
          <p:nvSpPr>
            <p:cNvPr id="7" name="Rectangle 6">
              <a:extLst>
                <a:ext uri="{FF2B5EF4-FFF2-40B4-BE49-F238E27FC236}">
                  <a16:creationId xmlns="" xmlns:a16="http://schemas.microsoft.com/office/drawing/2014/main" id="{61CF4996-04DD-0636-F6C9-533C14336D2E}"/>
                </a:ext>
              </a:extLst>
            </p:cNvPr>
            <p:cNvSpPr/>
            <p:nvPr/>
          </p:nvSpPr>
          <p:spPr>
            <a:xfrm>
              <a:off x="515937" y="977900"/>
              <a:ext cx="10072689" cy="45719"/>
            </a:xfrm>
            <a:prstGeom prst="rect">
              <a:avLst/>
            </a:prstGeom>
            <a:solidFill>
              <a:srgbClr val="204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a:extLst>
                <a:ext uri="{FF2B5EF4-FFF2-40B4-BE49-F238E27FC236}">
                  <a16:creationId xmlns="" xmlns:a16="http://schemas.microsoft.com/office/drawing/2014/main" id="{5FB5A454-FAB9-57BC-C148-1EB041178B7E}"/>
                </a:ext>
              </a:extLst>
            </p:cNvPr>
            <p:cNvSpPr/>
            <p:nvPr/>
          </p:nvSpPr>
          <p:spPr>
            <a:xfrm>
              <a:off x="10588626" y="977900"/>
              <a:ext cx="1087437" cy="4571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0" name="Picture 9" descr="Logo&#10;&#10;Description automatically generated">
            <a:extLst>
              <a:ext uri="{FF2B5EF4-FFF2-40B4-BE49-F238E27FC236}">
                <a16:creationId xmlns="" xmlns:a16="http://schemas.microsoft.com/office/drawing/2014/main" id="{D0151892-0DB5-BC2C-007E-9E7E923A20BA}"/>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25020" t="25976" r="28062" b="26123"/>
          <a:stretch/>
        </p:blipFill>
        <p:spPr>
          <a:xfrm>
            <a:off x="7938294" y="267725"/>
            <a:ext cx="847985" cy="816184"/>
          </a:xfrm>
          <a:prstGeom prst="rect">
            <a:avLst/>
          </a:prstGeom>
        </p:spPr>
      </p:pic>
    </p:spTree>
    <p:extLst>
      <p:ext uri="{BB962C8B-B14F-4D97-AF65-F5344CB8AC3E}">
        <p14:creationId xmlns:p14="http://schemas.microsoft.com/office/powerpoint/2010/main" val="240604159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 xmlns:a16="http://schemas.microsoft.com/office/drawing/2014/main" id="{F90CF696-C08C-44A9-B25E-40615614A2CA}"/>
              </a:ext>
            </a:extLst>
          </p:cNvPr>
          <p:cNvGraphicFramePr>
            <a:graphicFrameLocks noChangeAspect="1"/>
          </p:cNvGraphicFramePr>
          <p:nvPr>
            <p:custDataLst>
              <p:tags r:id="rId17"/>
            </p:custDataLst>
            <p:extLst>
              <p:ext uri="{D42A27DB-BD31-4B8C-83A1-F6EECF244321}">
                <p14:modId xmlns:p14="http://schemas.microsoft.com/office/powerpoint/2010/main" val="2511805228"/>
              </p:ext>
            </p:extLst>
          </p:nvPr>
        </p:nvGraphicFramePr>
        <p:xfrm>
          <a:off x="1193" y="1588"/>
          <a:ext cx="1191" cy="1588"/>
        </p:xfrm>
        <a:graphic>
          <a:graphicData uri="http://schemas.openxmlformats.org/presentationml/2006/ole">
            <mc:AlternateContent xmlns:mc="http://schemas.openxmlformats.org/markup-compatibility/2006">
              <mc:Choice xmlns:v="urn:schemas-microsoft-com:vml" Requires="v">
                <p:oleObj spid="_x0000_s19483" name="think-cell Slide" r:id="rId18" imgW="530" imgH="531" progId="TCLayout.ActiveDocument.1">
                  <p:embed/>
                </p:oleObj>
              </mc:Choice>
              <mc:Fallback>
                <p:oleObj name="think-cell Slide" r:id="rId18" imgW="530" imgH="531" progId="TCLayout.ActiveDocument.1">
                  <p:embed/>
                  <p:pic>
                    <p:nvPicPr>
                      <p:cNvPr id="0" name=""/>
                      <p:cNvPicPr/>
                      <p:nvPr/>
                    </p:nvPicPr>
                    <p:blipFill>
                      <a:blip r:embed="rId19"/>
                      <a:stretch>
                        <a:fillRect/>
                      </a:stretch>
                    </p:blipFill>
                    <p:spPr>
                      <a:xfrm>
                        <a:off x="1193" y="1588"/>
                        <a:ext cx="1191" cy="1588"/>
                      </a:xfrm>
                      <a:prstGeom prst="rect">
                        <a:avLst/>
                      </a:prstGeom>
                    </p:spPr>
                  </p:pic>
                </p:oleObj>
              </mc:Fallback>
            </mc:AlternateContent>
          </a:graphicData>
        </a:graphic>
      </p:graphicFrame>
      <p:sp>
        <p:nvSpPr>
          <p:cNvPr id="2" name="Title Placeholder 1">
            <a:extLst>
              <a:ext uri="{FF2B5EF4-FFF2-40B4-BE49-F238E27FC236}">
                <a16:creationId xmlns="" xmlns:a16="http://schemas.microsoft.com/office/drawing/2014/main" id="{9C954760-A530-4D58-8400-40910708EE61}"/>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9DD8923-8C9B-4C3C-883D-18A3329C0C2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85BC299-142E-42AA-B98A-C69615546140}"/>
              </a:ext>
            </a:extLst>
          </p:cNvPr>
          <p:cNvSpPr>
            <a:spLocks noGrp="1"/>
          </p:cNvSpPr>
          <p:nvPr>
            <p:ph type="dt" sz="half" idx="2"/>
          </p:nvPr>
        </p:nvSpPr>
        <p:spPr>
          <a:xfrm>
            <a:off x="628650" y="635639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E9EB849-687C-4DF4-9AC4-4E56287069F0}"/>
              </a:ext>
            </a:extLst>
          </p:cNvPr>
          <p:cNvSpPr>
            <a:spLocks noGrp="1"/>
          </p:cNvSpPr>
          <p:nvPr>
            <p:ph type="sldNum" sz="quarter" idx="4"/>
          </p:nvPr>
        </p:nvSpPr>
        <p:spPr>
          <a:xfrm>
            <a:off x="6457950" y="635639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grpSp>
        <p:nvGrpSpPr>
          <p:cNvPr id="5" name="Group 4">
            <a:extLst>
              <a:ext uri="{FF2B5EF4-FFF2-40B4-BE49-F238E27FC236}">
                <a16:creationId xmlns="" xmlns:a16="http://schemas.microsoft.com/office/drawing/2014/main" id="{3369DD45-733F-90A9-A743-C418E90178F1}"/>
              </a:ext>
            </a:extLst>
          </p:cNvPr>
          <p:cNvGrpSpPr/>
          <p:nvPr/>
        </p:nvGrpSpPr>
        <p:grpSpPr>
          <a:xfrm>
            <a:off x="386974" y="1139868"/>
            <a:ext cx="8370095" cy="45719"/>
            <a:chOff x="515937" y="977900"/>
            <a:chExt cx="11160126" cy="45719"/>
          </a:xfrm>
        </p:grpSpPr>
        <p:sp>
          <p:nvSpPr>
            <p:cNvPr id="7" name="Rectangle 6">
              <a:extLst>
                <a:ext uri="{FF2B5EF4-FFF2-40B4-BE49-F238E27FC236}">
                  <a16:creationId xmlns="" xmlns:a16="http://schemas.microsoft.com/office/drawing/2014/main" id="{61CF4996-04DD-0636-F6C9-533C14336D2E}"/>
                </a:ext>
              </a:extLst>
            </p:cNvPr>
            <p:cNvSpPr/>
            <p:nvPr/>
          </p:nvSpPr>
          <p:spPr>
            <a:xfrm>
              <a:off x="515937" y="977900"/>
              <a:ext cx="10072689" cy="45719"/>
            </a:xfrm>
            <a:prstGeom prst="rect">
              <a:avLst/>
            </a:prstGeom>
            <a:solidFill>
              <a:srgbClr val="204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a:extLst>
                <a:ext uri="{FF2B5EF4-FFF2-40B4-BE49-F238E27FC236}">
                  <a16:creationId xmlns="" xmlns:a16="http://schemas.microsoft.com/office/drawing/2014/main" id="{5FB5A454-FAB9-57BC-C148-1EB041178B7E}"/>
                </a:ext>
              </a:extLst>
            </p:cNvPr>
            <p:cNvSpPr/>
            <p:nvPr/>
          </p:nvSpPr>
          <p:spPr>
            <a:xfrm>
              <a:off x="10588626" y="977900"/>
              <a:ext cx="1087437" cy="4571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0" name="Picture 9" descr="Logo&#10;&#10;Description automatically generated">
            <a:extLst>
              <a:ext uri="{FF2B5EF4-FFF2-40B4-BE49-F238E27FC236}">
                <a16:creationId xmlns="" xmlns:a16="http://schemas.microsoft.com/office/drawing/2014/main" id="{D0151892-0DB5-BC2C-007E-9E7E923A20BA}"/>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25020" t="25976" r="28062" b="26123"/>
          <a:stretch/>
        </p:blipFill>
        <p:spPr>
          <a:xfrm>
            <a:off x="7938289" y="267725"/>
            <a:ext cx="847985" cy="816184"/>
          </a:xfrm>
          <a:prstGeom prst="rect">
            <a:avLst/>
          </a:prstGeom>
        </p:spPr>
      </p:pic>
    </p:spTree>
    <p:extLst>
      <p:ext uri="{BB962C8B-B14F-4D97-AF65-F5344CB8AC3E}">
        <p14:creationId xmlns:p14="http://schemas.microsoft.com/office/powerpoint/2010/main" val="222527316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 xmlns:a16="http://schemas.microsoft.com/office/drawing/2014/main" id="{F90CF696-C08C-44A9-B25E-40615614A2CA}"/>
              </a:ext>
            </a:extLst>
          </p:cNvPr>
          <p:cNvGraphicFramePr>
            <a:graphicFrameLocks noChangeAspect="1"/>
          </p:cNvGraphicFramePr>
          <p:nvPr>
            <p:custDataLst>
              <p:tags r:id="rId17"/>
            </p:custDataLst>
            <p:extLst>
              <p:ext uri="{D42A27DB-BD31-4B8C-83A1-F6EECF244321}">
                <p14:modId xmlns:p14="http://schemas.microsoft.com/office/powerpoint/2010/main" val="3653677794"/>
              </p:ext>
            </p:extLst>
          </p:nvPr>
        </p:nvGraphicFramePr>
        <p:xfrm>
          <a:off x="1193" y="1588"/>
          <a:ext cx="1191" cy="1588"/>
        </p:xfrm>
        <a:graphic>
          <a:graphicData uri="http://schemas.openxmlformats.org/presentationml/2006/ole">
            <mc:AlternateContent xmlns:mc="http://schemas.openxmlformats.org/markup-compatibility/2006">
              <mc:Choice xmlns:v="urn:schemas-microsoft-com:vml" Requires="v">
                <p:oleObj spid="_x0000_s23572" name="think-cell Slide" r:id="rId18" imgW="530" imgH="531" progId="TCLayout.ActiveDocument.1">
                  <p:embed/>
                </p:oleObj>
              </mc:Choice>
              <mc:Fallback>
                <p:oleObj name="think-cell Slide" r:id="rId18" imgW="530" imgH="531" progId="TCLayout.ActiveDocument.1">
                  <p:embed/>
                  <p:pic>
                    <p:nvPicPr>
                      <p:cNvPr id="0" name=""/>
                      <p:cNvPicPr/>
                      <p:nvPr/>
                    </p:nvPicPr>
                    <p:blipFill>
                      <a:blip r:embed="rId19"/>
                      <a:stretch>
                        <a:fillRect/>
                      </a:stretch>
                    </p:blipFill>
                    <p:spPr>
                      <a:xfrm>
                        <a:off x="1193" y="1588"/>
                        <a:ext cx="1191" cy="1588"/>
                      </a:xfrm>
                      <a:prstGeom prst="rect">
                        <a:avLst/>
                      </a:prstGeom>
                    </p:spPr>
                  </p:pic>
                </p:oleObj>
              </mc:Fallback>
            </mc:AlternateContent>
          </a:graphicData>
        </a:graphic>
      </p:graphicFrame>
      <p:sp>
        <p:nvSpPr>
          <p:cNvPr id="2" name="Title Placeholder 1">
            <a:extLst>
              <a:ext uri="{FF2B5EF4-FFF2-40B4-BE49-F238E27FC236}">
                <a16:creationId xmlns="" xmlns:a16="http://schemas.microsoft.com/office/drawing/2014/main" id="{9C954760-A530-4D58-8400-40910708EE61}"/>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9DD8923-8C9B-4C3C-883D-18A3329C0C2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85BC299-142E-42AA-B98A-C69615546140}"/>
              </a:ext>
            </a:extLst>
          </p:cNvPr>
          <p:cNvSpPr>
            <a:spLocks noGrp="1"/>
          </p:cNvSpPr>
          <p:nvPr>
            <p:ph type="dt" sz="half" idx="2"/>
          </p:nvPr>
        </p:nvSpPr>
        <p:spPr>
          <a:xfrm>
            <a:off x="628650" y="635638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E9EB849-687C-4DF4-9AC4-4E56287069F0}"/>
              </a:ext>
            </a:extLst>
          </p:cNvPr>
          <p:cNvSpPr>
            <a:spLocks noGrp="1"/>
          </p:cNvSpPr>
          <p:nvPr>
            <p:ph type="sldNum" sz="quarter" idx="4"/>
          </p:nvPr>
        </p:nvSpPr>
        <p:spPr>
          <a:xfrm>
            <a:off x="6457950" y="635638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grpSp>
        <p:nvGrpSpPr>
          <p:cNvPr id="5" name="Group 4">
            <a:extLst>
              <a:ext uri="{FF2B5EF4-FFF2-40B4-BE49-F238E27FC236}">
                <a16:creationId xmlns="" xmlns:a16="http://schemas.microsoft.com/office/drawing/2014/main" id="{3369DD45-733F-90A9-A743-C418E90178F1}"/>
              </a:ext>
            </a:extLst>
          </p:cNvPr>
          <p:cNvGrpSpPr/>
          <p:nvPr/>
        </p:nvGrpSpPr>
        <p:grpSpPr>
          <a:xfrm>
            <a:off x="386968" y="1139856"/>
            <a:ext cx="8370095" cy="45719"/>
            <a:chOff x="515937" y="977900"/>
            <a:chExt cx="11160126" cy="45719"/>
          </a:xfrm>
        </p:grpSpPr>
        <p:sp>
          <p:nvSpPr>
            <p:cNvPr id="7" name="Rectangle 6">
              <a:extLst>
                <a:ext uri="{FF2B5EF4-FFF2-40B4-BE49-F238E27FC236}">
                  <a16:creationId xmlns="" xmlns:a16="http://schemas.microsoft.com/office/drawing/2014/main" id="{61CF4996-04DD-0636-F6C9-533C14336D2E}"/>
                </a:ext>
              </a:extLst>
            </p:cNvPr>
            <p:cNvSpPr/>
            <p:nvPr/>
          </p:nvSpPr>
          <p:spPr>
            <a:xfrm>
              <a:off x="515937" y="977900"/>
              <a:ext cx="10072689" cy="45719"/>
            </a:xfrm>
            <a:prstGeom prst="rect">
              <a:avLst/>
            </a:prstGeom>
            <a:solidFill>
              <a:srgbClr val="204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a:extLst>
                <a:ext uri="{FF2B5EF4-FFF2-40B4-BE49-F238E27FC236}">
                  <a16:creationId xmlns="" xmlns:a16="http://schemas.microsoft.com/office/drawing/2014/main" id="{5FB5A454-FAB9-57BC-C148-1EB041178B7E}"/>
                </a:ext>
              </a:extLst>
            </p:cNvPr>
            <p:cNvSpPr/>
            <p:nvPr/>
          </p:nvSpPr>
          <p:spPr>
            <a:xfrm>
              <a:off x="10588626" y="977900"/>
              <a:ext cx="1087437" cy="4571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0" name="Picture 9" descr="Logo&#10;&#10;Description automatically generated">
            <a:extLst>
              <a:ext uri="{FF2B5EF4-FFF2-40B4-BE49-F238E27FC236}">
                <a16:creationId xmlns="" xmlns:a16="http://schemas.microsoft.com/office/drawing/2014/main" id="{D0151892-0DB5-BC2C-007E-9E7E923A20BA}"/>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25020" t="25976" r="28062" b="26123"/>
          <a:stretch/>
        </p:blipFill>
        <p:spPr>
          <a:xfrm>
            <a:off x="7938283" y="267725"/>
            <a:ext cx="847985" cy="816184"/>
          </a:xfrm>
          <a:prstGeom prst="rect">
            <a:avLst/>
          </a:prstGeom>
        </p:spPr>
      </p:pic>
    </p:spTree>
    <p:extLst>
      <p:ext uri="{BB962C8B-B14F-4D97-AF65-F5344CB8AC3E}">
        <p14:creationId xmlns:p14="http://schemas.microsoft.com/office/powerpoint/2010/main" val="15508345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 xmlns:a16="http://schemas.microsoft.com/office/drawing/2014/main" id="{F90CF696-C08C-44A9-B25E-40615614A2CA}"/>
              </a:ext>
            </a:extLst>
          </p:cNvPr>
          <p:cNvGraphicFramePr>
            <a:graphicFrameLocks noChangeAspect="1"/>
          </p:cNvGraphicFramePr>
          <p:nvPr>
            <p:custDataLst>
              <p:tags r:id="rId17"/>
            </p:custDataLst>
            <p:extLst>
              <p:ext uri="{D42A27DB-BD31-4B8C-83A1-F6EECF244321}">
                <p14:modId xmlns:p14="http://schemas.microsoft.com/office/powerpoint/2010/main" val="2753947116"/>
              </p:ext>
            </p:extLst>
          </p:nvPr>
        </p:nvGraphicFramePr>
        <p:xfrm>
          <a:off x="1193" y="1588"/>
          <a:ext cx="1191" cy="1588"/>
        </p:xfrm>
        <a:graphic>
          <a:graphicData uri="http://schemas.openxmlformats.org/presentationml/2006/ole">
            <mc:AlternateContent xmlns:mc="http://schemas.openxmlformats.org/markup-compatibility/2006">
              <mc:Choice xmlns:v="urn:schemas-microsoft-com:vml" Requires="v">
                <p:oleObj spid="_x0000_s28691" name="think-cell Slide" r:id="rId18" imgW="530" imgH="531" progId="TCLayout.ActiveDocument.1">
                  <p:embed/>
                </p:oleObj>
              </mc:Choice>
              <mc:Fallback>
                <p:oleObj name="think-cell Slide" r:id="rId18" imgW="530" imgH="531" progId="TCLayout.ActiveDocument.1">
                  <p:embed/>
                  <p:pic>
                    <p:nvPicPr>
                      <p:cNvPr id="0" name=""/>
                      <p:cNvPicPr/>
                      <p:nvPr/>
                    </p:nvPicPr>
                    <p:blipFill>
                      <a:blip r:embed="rId19"/>
                      <a:stretch>
                        <a:fillRect/>
                      </a:stretch>
                    </p:blipFill>
                    <p:spPr>
                      <a:xfrm>
                        <a:off x="1193" y="1588"/>
                        <a:ext cx="1191" cy="1588"/>
                      </a:xfrm>
                      <a:prstGeom prst="rect">
                        <a:avLst/>
                      </a:prstGeom>
                    </p:spPr>
                  </p:pic>
                </p:oleObj>
              </mc:Fallback>
            </mc:AlternateContent>
          </a:graphicData>
        </a:graphic>
      </p:graphicFrame>
      <p:sp>
        <p:nvSpPr>
          <p:cNvPr id="2" name="Title Placeholder 1">
            <a:extLst>
              <a:ext uri="{FF2B5EF4-FFF2-40B4-BE49-F238E27FC236}">
                <a16:creationId xmlns="" xmlns:a16="http://schemas.microsoft.com/office/drawing/2014/main" id="{9C954760-A530-4D58-8400-40910708EE61}"/>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9DD8923-8C9B-4C3C-883D-18A3329C0C2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85BC299-142E-42AA-B98A-C69615546140}"/>
              </a:ext>
            </a:extLst>
          </p:cNvPr>
          <p:cNvSpPr>
            <a:spLocks noGrp="1"/>
          </p:cNvSpPr>
          <p:nvPr>
            <p:ph type="dt" sz="half" idx="2"/>
          </p:nvPr>
        </p:nvSpPr>
        <p:spPr>
          <a:xfrm>
            <a:off x="628650" y="635636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E9EB849-687C-4DF4-9AC4-4E56287069F0}"/>
              </a:ext>
            </a:extLst>
          </p:cNvPr>
          <p:cNvSpPr>
            <a:spLocks noGrp="1"/>
          </p:cNvSpPr>
          <p:nvPr>
            <p:ph type="sldNum" sz="quarter" idx="4"/>
          </p:nvPr>
        </p:nvSpPr>
        <p:spPr>
          <a:xfrm>
            <a:off x="6457950" y="635636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grpSp>
        <p:nvGrpSpPr>
          <p:cNvPr id="5" name="Group 4">
            <a:extLst>
              <a:ext uri="{FF2B5EF4-FFF2-40B4-BE49-F238E27FC236}">
                <a16:creationId xmlns="" xmlns:a16="http://schemas.microsoft.com/office/drawing/2014/main" id="{3369DD45-733F-90A9-A743-C418E90178F1}"/>
              </a:ext>
            </a:extLst>
          </p:cNvPr>
          <p:cNvGrpSpPr/>
          <p:nvPr/>
        </p:nvGrpSpPr>
        <p:grpSpPr>
          <a:xfrm>
            <a:off x="386961" y="1139842"/>
            <a:ext cx="8370095" cy="45719"/>
            <a:chOff x="515937" y="977900"/>
            <a:chExt cx="11160126" cy="45719"/>
          </a:xfrm>
        </p:grpSpPr>
        <p:sp>
          <p:nvSpPr>
            <p:cNvPr id="7" name="Rectangle 6">
              <a:extLst>
                <a:ext uri="{FF2B5EF4-FFF2-40B4-BE49-F238E27FC236}">
                  <a16:creationId xmlns="" xmlns:a16="http://schemas.microsoft.com/office/drawing/2014/main" id="{61CF4996-04DD-0636-F6C9-533C14336D2E}"/>
                </a:ext>
              </a:extLst>
            </p:cNvPr>
            <p:cNvSpPr/>
            <p:nvPr/>
          </p:nvSpPr>
          <p:spPr>
            <a:xfrm>
              <a:off x="515937" y="977900"/>
              <a:ext cx="10072689" cy="45719"/>
            </a:xfrm>
            <a:prstGeom prst="rect">
              <a:avLst/>
            </a:prstGeom>
            <a:solidFill>
              <a:srgbClr val="204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a:extLst>
                <a:ext uri="{FF2B5EF4-FFF2-40B4-BE49-F238E27FC236}">
                  <a16:creationId xmlns="" xmlns:a16="http://schemas.microsoft.com/office/drawing/2014/main" id="{5FB5A454-FAB9-57BC-C148-1EB041178B7E}"/>
                </a:ext>
              </a:extLst>
            </p:cNvPr>
            <p:cNvSpPr/>
            <p:nvPr/>
          </p:nvSpPr>
          <p:spPr>
            <a:xfrm>
              <a:off x="10588626" y="977900"/>
              <a:ext cx="1087437" cy="4571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0" name="Picture 9" descr="Logo&#10;&#10;Description automatically generated">
            <a:extLst>
              <a:ext uri="{FF2B5EF4-FFF2-40B4-BE49-F238E27FC236}">
                <a16:creationId xmlns="" xmlns:a16="http://schemas.microsoft.com/office/drawing/2014/main" id="{D0151892-0DB5-BC2C-007E-9E7E923A20BA}"/>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25020" t="25976" r="28062" b="26123"/>
          <a:stretch/>
        </p:blipFill>
        <p:spPr>
          <a:xfrm>
            <a:off x="7938276" y="267725"/>
            <a:ext cx="847985" cy="816184"/>
          </a:xfrm>
          <a:prstGeom prst="rect">
            <a:avLst/>
          </a:prstGeom>
        </p:spPr>
      </p:pic>
    </p:spTree>
    <p:extLst>
      <p:ext uri="{BB962C8B-B14F-4D97-AF65-F5344CB8AC3E}">
        <p14:creationId xmlns:p14="http://schemas.microsoft.com/office/powerpoint/2010/main" val="210292791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 xmlns:a16="http://schemas.microsoft.com/office/drawing/2014/main" id="{F90CF696-C08C-44A9-B25E-40615614A2CA}"/>
              </a:ext>
            </a:extLst>
          </p:cNvPr>
          <p:cNvGraphicFramePr>
            <a:graphicFrameLocks noChangeAspect="1"/>
          </p:cNvGraphicFramePr>
          <p:nvPr>
            <p:custDataLst>
              <p:tags r:id="rId17"/>
            </p:custDataLst>
            <p:extLst>
              <p:ext uri="{D42A27DB-BD31-4B8C-83A1-F6EECF244321}">
                <p14:modId xmlns:p14="http://schemas.microsoft.com/office/powerpoint/2010/main" val="2286610678"/>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32786" name="think-cell Slide" r:id="rId18" imgW="530" imgH="531" progId="TCLayout.ActiveDocument.1">
                  <p:embed/>
                </p:oleObj>
              </mc:Choice>
              <mc:Fallback>
                <p:oleObj name="think-cell Slide" r:id="rId18" imgW="530" imgH="531" progId="TCLayout.ActiveDocument.1">
                  <p:embed/>
                  <p:pic>
                    <p:nvPicPr>
                      <p:cNvPr id="0" name=""/>
                      <p:cNvPicPr/>
                      <p:nvPr/>
                    </p:nvPicPr>
                    <p:blipFill>
                      <a:blip r:embed="rId19"/>
                      <a:stretch>
                        <a:fillRect/>
                      </a:stretch>
                    </p:blipFill>
                    <p:spPr>
                      <a:xfrm>
                        <a:off x="1191" y="1588"/>
                        <a:ext cx="1191" cy="1588"/>
                      </a:xfrm>
                      <a:prstGeom prst="rect">
                        <a:avLst/>
                      </a:prstGeom>
                    </p:spPr>
                  </p:pic>
                </p:oleObj>
              </mc:Fallback>
            </mc:AlternateContent>
          </a:graphicData>
        </a:graphic>
      </p:graphicFrame>
      <p:sp>
        <p:nvSpPr>
          <p:cNvPr id="2" name="Title Placeholder 1">
            <a:extLst>
              <a:ext uri="{FF2B5EF4-FFF2-40B4-BE49-F238E27FC236}">
                <a16:creationId xmlns="" xmlns:a16="http://schemas.microsoft.com/office/drawing/2014/main" id="{9C954760-A530-4D58-8400-40910708EE6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9DD8923-8C9B-4C3C-883D-18A3329C0C2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85BC299-142E-42AA-B98A-C6961554614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6E9EB849-687C-4DF4-9AC4-4E56287069F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AE864-E489-43DB-B6AB-F038BFA8BD50}" type="slidenum">
              <a:rPr lang="en-US" smtClean="0">
                <a:solidFill>
                  <a:prstClr val="black">
                    <a:tint val="75000"/>
                  </a:prstClr>
                </a:solidFill>
              </a:rPr>
              <a:pPr/>
              <a:t>‹#›</a:t>
            </a:fld>
            <a:endParaRPr lang="en-US">
              <a:solidFill>
                <a:prstClr val="black">
                  <a:tint val="75000"/>
                </a:prstClr>
              </a:solidFill>
            </a:endParaRPr>
          </a:p>
        </p:txBody>
      </p:sp>
      <p:grpSp>
        <p:nvGrpSpPr>
          <p:cNvPr id="5" name="Group 4">
            <a:extLst>
              <a:ext uri="{FF2B5EF4-FFF2-40B4-BE49-F238E27FC236}">
                <a16:creationId xmlns="" xmlns:a16="http://schemas.microsoft.com/office/drawing/2014/main" id="{3369DD45-733F-90A9-A743-C418E90178F1}"/>
              </a:ext>
            </a:extLst>
          </p:cNvPr>
          <p:cNvGrpSpPr/>
          <p:nvPr/>
        </p:nvGrpSpPr>
        <p:grpSpPr>
          <a:xfrm>
            <a:off x="386953" y="1139826"/>
            <a:ext cx="8370095" cy="45719"/>
            <a:chOff x="515937" y="977900"/>
            <a:chExt cx="11160126" cy="45719"/>
          </a:xfrm>
        </p:grpSpPr>
        <p:sp>
          <p:nvSpPr>
            <p:cNvPr id="7" name="Rectangle 6">
              <a:extLst>
                <a:ext uri="{FF2B5EF4-FFF2-40B4-BE49-F238E27FC236}">
                  <a16:creationId xmlns="" xmlns:a16="http://schemas.microsoft.com/office/drawing/2014/main" id="{61CF4996-04DD-0636-F6C9-533C14336D2E}"/>
                </a:ext>
              </a:extLst>
            </p:cNvPr>
            <p:cNvSpPr/>
            <p:nvPr/>
          </p:nvSpPr>
          <p:spPr>
            <a:xfrm>
              <a:off x="515937" y="977900"/>
              <a:ext cx="10072689" cy="45719"/>
            </a:xfrm>
            <a:prstGeom prst="rect">
              <a:avLst/>
            </a:prstGeom>
            <a:solidFill>
              <a:srgbClr val="204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a:extLst>
                <a:ext uri="{FF2B5EF4-FFF2-40B4-BE49-F238E27FC236}">
                  <a16:creationId xmlns="" xmlns:a16="http://schemas.microsoft.com/office/drawing/2014/main" id="{5FB5A454-FAB9-57BC-C148-1EB041178B7E}"/>
                </a:ext>
              </a:extLst>
            </p:cNvPr>
            <p:cNvSpPr/>
            <p:nvPr/>
          </p:nvSpPr>
          <p:spPr>
            <a:xfrm>
              <a:off x="10588626" y="977900"/>
              <a:ext cx="1087437" cy="4571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0" name="Picture 9" descr="Logo&#10;&#10;Description automatically generated">
            <a:extLst>
              <a:ext uri="{FF2B5EF4-FFF2-40B4-BE49-F238E27FC236}">
                <a16:creationId xmlns="" xmlns:a16="http://schemas.microsoft.com/office/drawing/2014/main" id="{D0151892-0DB5-BC2C-007E-9E7E923A20BA}"/>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25020" t="25976" r="28062" b="26123"/>
          <a:stretch/>
        </p:blipFill>
        <p:spPr>
          <a:xfrm>
            <a:off x="7938268" y="267725"/>
            <a:ext cx="847985" cy="816184"/>
          </a:xfrm>
          <a:prstGeom prst="rect">
            <a:avLst/>
          </a:prstGeom>
        </p:spPr>
      </p:pic>
    </p:spTree>
    <p:extLst>
      <p:ext uri="{BB962C8B-B14F-4D97-AF65-F5344CB8AC3E}">
        <p14:creationId xmlns:p14="http://schemas.microsoft.com/office/powerpoint/2010/main" val="1799817532"/>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7.xml"/><Relationship Id="rId1" Type="http://schemas.openxmlformats.org/officeDocument/2006/relationships/vmlDrawing" Target="../drawings/vmlDrawing17.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17.bin"/></Relationships>
</file>

<file path=ppt/slides/_rels/slide10.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3.emf"/><Relationship Id="rId2" Type="http://schemas.openxmlformats.org/officeDocument/2006/relationships/tags" Target="../tags/tag37.xml"/><Relationship Id="rId1" Type="http://schemas.openxmlformats.org/officeDocument/2006/relationships/vmlDrawing" Target="../drawings/vmlDrawing24.vml"/><Relationship Id="rId6" Type="http://schemas.openxmlformats.org/officeDocument/2006/relationships/oleObject" Target="../embeddings/oleObject24.bin"/><Relationship Id="rId5" Type="http://schemas.openxmlformats.org/officeDocument/2006/relationships/notesSlide" Target="../notesSlides/notesSlide7.xml"/><Relationship Id="rId4" Type="http://schemas.openxmlformats.org/officeDocument/2006/relationships/slideLayout" Target="../slideLayouts/slideLayout95.xml"/></Relationships>
</file>

<file path=ppt/slides/_rels/slide11.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3.emf"/><Relationship Id="rId2" Type="http://schemas.openxmlformats.org/officeDocument/2006/relationships/tags" Target="../tags/tag39.xml"/><Relationship Id="rId1" Type="http://schemas.openxmlformats.org/officeDocument/2006/relationships/vmlDrawing" Target="../drawings/vmlDrawing25.vml"/><Relationship Id="rId6" Type="http://schemas.openxmlformats.org/officeDocument/2006/relationships/oleObject" Target="../embeddings/oleObject25.bin"/><Relationship Id="rId5" Type="http://schemas.openxmlformats.org/officeDocument/2006/relationships/notesSlide" Target="../notesSlides/notesSlide8.xml"/><Relationship Id="rId4" Type="http://schemas.openxmlformats.org/officeDocument/2006/relationships/slideLayout" Target="../slideLayouts/slideLayout109.xml"/></Relationships>
</file>

<file path=ppt/slides/_rels/slide12.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tags" Target="../tags/tag42.xml"/><Relationship Id="rId7" Type="http://schemas.openxmlformats.org/officeDocument/2006/relationships/oleObject" Target="../embeddings/oleObject26.bin"/><Relationship Id="rId2" Type="http://schemas.openxmlformats.org/officeDocument/2006/relationships/tags" Target="../tags/tag41.xml"/><Relationship Id="rId1" Type="http://schemas.openxmlformats.org/officeDocument/2006/relationships/vmlDrawing" Target="../drawings/vmlDrawing26.v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43.xml"/><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2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6.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oleObject" Target="../embeddings/oleObject18.bin"/><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notesSlide" Target="../notesSlides/notesSlide1.xml"/><Relationship Id="rId2" Type="http://schemas.openxmlformats.org/officeDocument/2006/relationships/tags" Target="../tags/tag18.xml"/><Relationship Id="rId1" Type="http://schemas.openxmlformats.org/officeDocument/2006/relationships/vmlDrawing" Target="../drawings/vmlDrawing18.vml"/><Relationship Id="rId6" Type="http://schemas.openxmlformats.org/officeDocument/2006/relationships/tags" Target="../tags/tag22.xml"/><Relationship Id="rId11" Type="http://schemas.openxmlformats.org/officeDocument/2006/relationships/slideLayout" Target="../slideLayouts/slideLayout53.xml"/><Relationship Id="rId5" Type="http://schemas.openxmlformats.org/officeDocument/2006/relationships/tags" Target="../tags/tag21.xml"/><Relationship Id="rId10" Type="http://schemas.openxmlformats.org/officeDocument/2006/relationships/tags" Target="../tags/tag26.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147.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33.jpeg"/><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6.gif"/><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39.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tags" Target="../tags/tag45.xml"/><Relationship Id="rId7" Type="http://schemas.openxmlformats.org/officeDocument/2006/relationships/image" Target="../media/image3.emf"/><Relationship Id="rId2" Type="http://schemas.openxmlformats.org/officeDocument/2006/relationships/tags" Target="../tags/tag44.xml"/><Relationship Id="rId1" Type="http://schemas.openxmlformats.org/officeDocument/2006/relationships/vmlDrawing" Target="../drawings/vmlDrawing27.vml"/><Relationship Id="rId6" Type="http://schemas.openxmlformats.org/officeDocument/2006/relationships/oleObject" Target="../embeddings/oleObject27.bin"/><Relationship Id="rId5" Type="http://schemas.openxmlformats.org/officeDocument/2006/relationships/notesSlide" Target="../notesSlides/notesSlide31.xml"/><Relationship Id="rId4" Type="http://schemas.openxmlformats.org/officeDocument/2006/relationships/slideLayout" Target="../slideLayouts/slideLayout95.xml"/></Relationships>
</file>

<file path=ppt/slides/_rels/slide4.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3.emf"/><Relationship Id="rId2" Type="http://schemas.openxmlformats.org/officeDocument/2006/relationships/tags" Target="../tags/tag27.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notesSlide" Target="../notesSlides/notesSlide2.xml"/><Relationship Id="rId4" Type="http://schemas.openxmlformats.org/officeDocument/2006/relationships/slideLayout" Target="../slideLayouts/slideLayout67.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tags" Target="../tags/tag47.xml"/><Relationship Id="rId7" Type="http://schemas.openxmlformats.org/officeDocument/2006/relationships/image" Target="../media/image3.emf"/><Relationship Id="rId2" Type="http://schemas.openxmlformats.org/officeDocument/2006/relationships/tags" Target="../tags/tag46.xml"/><Relationship Id="rId1" Type="http://schemas.openxmlformats.org/officeDocument/2006/relationships/vmlDrawing" Target="../drawings/vmlDrawing28.vml"/><Relationship Id="rId6" Type="http://schemas.openxmlformats.org/officeDocument/2006/relationships/oleObject" Target="../embeddings/oleObject28.bin"/><Relationship Id="rId5" Type="http://schemas.openxmlformats.org/officeDocument/2006/relationships/notesSlide" Target="../notesSlides/notesSlide33.xml"/><Relationship Id="rId4" Type="http://schemas.openxmlformats.org/officeDocument/2006/relationships/slideLayout" Target="../slideLayouts/slideLayout95.xml"/></Relationships>
</file>

<file path=ppt/slides/_rels/slide42.xml.rels><?xml version="1.0" encoding="UTF-8" standalone="yes"?>
<Relationships xmlns="http://schemas.openxmlformats.org/package/2006/relationships"><Relationship Id="rId8" Type="http://schemas.openxmlformats.org/officeDocument/2006/relationships/image" Target="../media/image37.GIF"/><Relationship Id="rId3" Type="http://schemas.openxmlformats.org/officeDocument/2006/relationships/tags" Target="../tags/tag49.xml"/><Relationship Id="rId7" Type="http://schemas.openxmlformats.org/officeDocument/2006/relationships/image" Target="../media/image3.emf"/><Relationship Id="rId2" Type="http://schemas.openxmlformats.org/officeDocument/2006/relationships/tags" Target="../tags/tag48.xml"/><Relationship Id="rId1" Type="http://schemas.openxmlformats.org/officeDocument/2006/relationships/vmlDrawing" Target="../drawings/vmlDrawing29.vml"/><Relationship Id="rId6" Type="http://schemas.openxmlformats.org/officeDocument/2006/relationships/oleObject" Target="../embeddings/oleObject29.bin"/><Relationship Id="rId5" Type="http://schemas.openxmlformats.org/officeDocument/2006/relationships/notesSlide" Target="../notesSlides/notesSlide34.xml"/><Relationship Id="rId4" Type="http://schemas.openxmlformats.org/officeDocument/2006/relationships/slideLayout" Target="../slideLayouts/slideLayout95.xml"/></Relationships>
</file>

<file path=ppt/slides/_rels/slide43.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tags" Target="../tags/tag51.xml"/><Relationship Id="rId7" Type="http://schemas.openxmlformats.org/officeDocument/2006/relationships/image" Target="../media/image3.emf"/><Relationship Id="rId2" Type="http://schemas.openxmlformats.org/officeDocument/2006/relationships/tags" Target="../tags/tag50.xml"/><Relationship Id="rId1" Type="http://schemas.openxmlformats.org/officeDocument/2006/relationships/vmlDrawing" Target="../drawings/vmlDrawing30.vml"/><Relationship Id="rId6" Type="http://schemas.openxmlformats.org/officeDocument/2006/relationships/oleObject" Target="../embeddings/oleObject30.bin"/><Relationship Id="rId5" Type="http://schemas.openxmlformats.org/officeDocument/2006/relationships/notesSlide" Target="../notesSlides/notesSlide35.xml"/><Relationship Id="rId4" Type="http://schemas.openxmlformats.org/officeDocument/2006/relationships/slideLayout" Target="../slideLayouts/slideLayout95.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3.emf"/><Relationship Id="rId2" Type="http://schemas.openxmlformats.org/officeDocument/2006/relationships/tags" Target="../tags/tag52.xml"/><Relationship Id="rId1" Type="http://schemas.openxmlformats.org/officeDocument/2006/relationships/vmlDrawing" Target="../drawings/vmlDrawing31.vml"/><Relationship Id="rId6" Type="http://schemas.openxmlformats.org/officeDocument/2006/relationships/oleObject" Target="../embeddings/oleObject31.bin"/><Relationship Id="rId5" Type="http://schemas.openxmlformats.org/officeDocument/2006/relationships/notesSlide" Target="../notesSlides/notesSlide36.xml"/><Relationship Id="rId4" Type="http://schemas.openxmlformats.org/officeDocument/2006/relationships/slideLayout" Target="../slideLayouts/slideLayout95.xml"/></Relationships>
</file>

<file path=ppt/slides/_rels/slide46.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3.emf"/><Relationship Id="rId2" Type="http://schemas.openxmlformats.org/officeDocument/2006/relationships/tags" Target="../tags/tag54.xml"/><Relationship Id="rId1" Type="http://schemas.openxmlformats.org/officeDocument/2006/relationships/vmlDrawing" Target="../drawings/vmlDrawing32.vml"/><Relationship Id="rId6" Type="http://schemas.openxmlformats.org/officeDocument/2006/relationships/oleObject" Target="../embeddings/oleObject32.bin"/><Relationship Id="rId5" Type="http://schemas.openxmlformats.org/officeDocument/2006/relationships/notesSlide" Target="../notesSlides/notesSlide37.xml"/><Relationship Id="rId4" Type="http://schemas.openxmlformats.org/officeDocument/2006/relationships/slideLayout" Target="../slideLayouts/slideLayout95.xml"/></Relationships>
</file>

<file path=ppt/slides/_rels/slide47.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3.emf"/><Relationship Id="rId2" Type="http://schemas.openxmlformats.org/officeDocument/2006/relationships/tags" Target="../tags/tag56.xml"/><Relationship Id="rId1" Type="http://schemas.openxmlformats.org/officeDocument/2006/relationships/vmlDrawing" Target="../drawings/vmlDrawing33.vml"/><Relationship Id="rId6" Type="http://schemas.openxmlformats.org/officeDocument/2006/relationships/oleObject" Target="../embeddings/oleObject33.bin"/><Relationship Id="rId5" Type="http://schemas.openxmlformats.org/officeDocument/2006/relationships/notesSlide" Target="../notesSlides/notesSlide38.xml"/><Relationship Id="rId4" Type="http://schemas.openxmlformats.org/officeDocument/2006/relationships/slideLayout" Target="../slideLayouts/slideLayout95.xml"/></Relationships>
</file>

<file path=ppt/slides/_rels/slide48.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3.emf"/><Relationship Id="rId2" Type="http://schemas.openxmlformats.org/officeDocument/2006/relationships/tags" Target="../tags/tag58.xml"/><Relationship Id="rId1" Type="http://schemas.openxmlformats.org/officeDocument/2006/relationships/vmlDrawing" Target="../drawings/vmlDrawing34.vml"/><Relationship Id="rId6" Type="http://schemas.openxmlformats.org/officeDocument/2006/relationships/oleObject" Target="../embeddings/oleObject34.bin"/><Relationship Id="rId5" Type="http://schemas.openxmlformats.org/officeDocument/2006/relationships/notesSlide" Target="../notesSlides/notesSlide39.xml"/><Relationship Id="rId4" Type="http://schemas.openxmlformats.org/officeDocument/2006/relationships/slideLayout" Target="../slideLayouts/slideLayout95.xml"/></Relationships>
</file>

<file path=ppt/slides/_rels/slide49.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3.emf"/><Relationship Id="rId2" Type="http://schemas.openxmlformats.org/officeDocument/2006/relationships/tags" Target="../tags/tag60.xml"/><Relationship Id="rId1" Type="http://schemas.openxmlformats.org/officeDocument/2006/relationships/vmlDrawing" Target="../drawings/vmlDrawing35.vml"/><Relationship Id="rId6" Type="http://schemas.openxmlformats.org/officeDocument/2006/relationships/oleObject" Target="../embeddings/oleObject35.bin"/><Relationship Id="rId5" Type="http://schemas.openxmlformats.org/officeDocument/2006/relationships/notesSlide" Target="../notesSlides/notesSlide40.xml"/><Relationship Id="rId4" Type="http://schemas.openxmlformats.org/officeDocument/2006/relationships/slideLayout" Target="../slideLayouts/slideLayout9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0.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3.emf"/><Relationship Id="rId2" Type="http://schemas.openxmlformats.org/officeDocument/2006/relationships/tags" Target="../tags/tag62.xml"/><Relationship Id="rId1" Type="http://schemas.openxmlformats.org/officeDocument/2006/relationships/vmlDrawing" Target="../drawings/vmlDrawing36.vml"/><Relationship Id="rId6" Type="http://schemas.openxmlformats.org/officeDocument/2006/relationships/oleObject" Target="../embeddings/oleObject36.bin"/><Relationship Id="rId5" Type="http://schemas.openxmlformats.org/officeDocument/2006/relationships/notesSlide" Target="../notesSlides/notesSlide41.xml"/><Relationship Id="rId4" Type="http://schemas.openxmlformats.org/officeDocument/2006/relationships/slideLayout" Target="../slideLayouts/slideLayout95.xml"/></Relationships>
</file>

<file path=ppt/slides/_rels/slide51.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3.emf"/><Relationship Id="rId2" Type="http://schemas.openxmlformats.org/officeDocument/2006/relationships/tags" Target="../tags/tag64.xml"/><Relationship Id="rId1" Type="http://schemas.openxmlformats.org/officeDocument/2006/relationships/vmlDrawing" Target="../drawings/vmlDrawing37.vml"/><Relationship Id="rId6" Type="http://schemas.openxmlformats.org/officeDocument/2006/relationships/oleObject" Target="../embeddings/oleObject37.bin"/><Relationship Id="rId5" Type="http://schemas.openxmlformats.org/officeDocument/2006/relationships/notesSlide" Target="../notesSlides/notesSlide42.xml"/><Relationship Id="rId4" Type="http://schemas.openxmlformats.org/officeDocument/2006/relationships/slideLayout" Target="../slideLayouts/slideLayout95.xml"/></Relationships>
</file>

<file path=ppt/slides/_rels/slide52.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image" Target="../media/image3.emf"/><Relationship Id="rId2" Type="http://schemas.openxmlformats.org/officeDocument/2006/relationships/tags" Target="../tags/tag66.xml"/><Relationship Id="rId1" Type="http://schemas.openxmlformats.org/officeDocument/2006/relationships/vmlDrawing" Target="../drawings/vmlDrawing38.vml"/><Relationship Id="rId6" Type="http://schemas.openxmlformats.org/officeDocument/2006/relationships/oleObject" Target="../embeddings/oleObject38.bin"/><Relationship Id="rId5" Type="http://schemas.openxmlformats.org/officeDocument/2006/relationships/notesSlide" Target="../notesSlides/notesSlide43.xml"/><Relationship Id="rId4" Type="http://schemas.openxmlformats.org/officeDocument/2006/relationships/slideLayout" Target="../slideLayouts/slideLayout95.xml"/></Relationships>
</file>

<file path=ppt/slides/_rels/slide53.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image" Target="../media/image3.emf"/><Relationship Id="rId2" Type="http://schemas.openxmlformats.org/officeDocument/2006/relationships/tags" Target="../tags/tag68.xml"/><Relationship Id="rId1" Type="http://schemas.openxmlformats.org/officeDocument/2006/relationships/vmlDrawing" Target="../drawings/vmlDrawing39.vml"/><Relationship Id="rId6" Type="http://schemas.openxmlformats.org/officeDocument/2006/relationships/oleObject" Target="../embeddings/oleObject39.bin"/><Relationship Id="rId5" Type="http://schemas.openxmlformats.org/officeDocument/2006/relationships/notesSlide" Target="../notesSlides/notesSlide44.xml"/><Relationship Id="rId4" Type="http://schemas.openxmlformats.org/officeDocument/2006/relationships/slideLayout" Target="../slideLayouts/slideLayout95.xml"/></Relationships>
</file>

<file path=ppt/slides/_rels/slide54.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image" Target="../media/image3.emf"/><Relationship Id="rId2" Type="http://schemas.openxmlformats.org/officeDocument/2006/relationships/tags" Target="../tags/tag70.xml"/><Relationship Id="rId1" Type="http://schemas.openxmlformats.org/officeDocument/2006/relationships/vmlDrawing" Target="../drawings/vmlDrawing40.vml"/><Relationship Id="rId6" Type="http://schemas.openxmlformats.org/officeDocument/2006/relationships/oleObject" Target="../embeddings/oleObject40.bin"/><Relationship Id="rId5" Type="http://schemas.openxmlformats.org/officeDocument/2006/relationships/notesSlide" Target="../notesSlides/notesSlide45.xml"/><Relationship Id="rId4" Type="http://schemas.openxmlformats.org/officeDocument/2006/relationships/slideLayout" Target="../slideLayouts/slideLayout95.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39.png"/><Relationship Id="rId2" Type="http://schemas.openxmlformats.org/officeDocument/2006/relationships/tags" Target="../tags/tag72.xml"/><Relationship Id="rId1" Type="http://schemas.openxmlformats.org/officeDocument/2006/relationships/vmlDrawing" Target="../drawings/vmlDrawing41.vml"/><Relationship Id="rId6" Type="http://schemas.openxmlformats.org/officeDocument/2006/relationships/image" Target="../media/image38.emf"/><Relationship Id="rId5" Type="http://schemas.openxmlformats.org/officeDocument/2006/relationships/oleObject" Target="../embeddings/oleObject41.bin"/><Relationship Id="rId4" Type="http://schemas.openxmlformats.org/officeDocument/2006/relationships/notesSlide" Target="../notesSlides/notesSlide46.xml"/></Relationships>
</file>

<file path=ppt/slides/_rels/slide6.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3.emf"/><Relationship Id="rId2" Type="http://schemas.openxmlformats.org/officeDocument/2006/relationships/tags" Target="../tags/tag29.xml"/><Relationship Id="rId1" Type="http://schemas.openxmlformats.org/officeDocument/2006/relationships/vmlDrawing" Target="../drawings/vmlDrawing20.vml"/><Relationship Id="rId6" Type="http://schemas.openxmlformats.org/officeDocument/2006/relationships/oleObject" Target="../embeddings/oleObject20.bin"/><Relationship Id="rId5" Type="http://schemas.openxmlformats.org/officeDocument/2006/relationships/notesSlide" Target="../notesSlides/notesSlide3.xml"/><Relationship Id="rId4"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3.emf"/><Relationship Id="rId2" Type="http://schemas.openxmlformats.org/officeDocument/2006/relationships/tags" Target="../tags/tag31.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notesSlide" Target="../notesSlides/notesSlide4.xml"/><Relationship Id="rId4" Type="http://schemas.openxmlformats.org/officeDocument/2006/relationships/slideLayout" Target="../slideLayouts/slideLayout95.xml"/></Relationships>
</file>

<file path=ppt/slides/_rels/slide8.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3.emf"/><Relationship Id="rId2" Type="http://schemas.openxmlformats.org/officeDocument/2006/relationships/tags" Target="../tags/tag33.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notesSlide" Target="../notesSlides/notesSlide5.xml"/><Relationship Id="rId4" Type="http://schemas.openxmlformats.org/officeDocument/2006/relationships/slideLayout" Target="../slideLayouts/slideLayout95.xml"/></Relationships>
</file>

<file path=ppt/slides/_rels/slide9.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tags" Target="../tags/tag36.xml"/><Relationship Id="rId7" Type="http://schemas.openxmlformats.org/officeDocument/2006/relationships/image" Target="../media/image3.emf"/><Relationship Id="rId2" Type="http://schemas.openxmlformats.org/officeDocument/2006/relationships/tags" Target="../tags/tag35.xml"/><Relationship Id="rId1" Type="http://schemas.openxmlformats.org/officeDocument/2006/relationships/vmlDrawing" Target="../drawings/vmlDrawing23.vml"/><Relationship Id="rId6" Type="http://schemas.openxmlformats.org/officeDocument/2006/relationships/oleObject" Target="../embeddings/oleObject23.bin"/><Relationship Id="rId5" Type="http://schemas.openxmlformats.org/officeDocument/2006/relationships/notesSlide" Target="../notesSlides/notesSlide6.xml"/><Relationship Id="rId4" Type="http://schemas.openxmlformats.org/officeDocument/2006/relationships/slideLayout" Target="../slideLayouts/slideLayout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 xmlns:a16="http://schemas.microsoft.com/office/drawing/2014/main" id="{A32B8A8E-4E26-486D-99FE-15AF08316DCE}"/>
              </a:ext>
            </a:extLst>
          </p:cNvPr>
          <p:cNvGraphicFramePr>
            <a:graphicFrameLocks noChangeAspect="1"/>
          </p:cNvGraphicFramePr>
          <p:nvPr>
            <p:custDataLst>
              <p:tags r:id="rId2"/>
            </p:custDataLst>
            <p:extLst>
              <p:ext uri="{D42A27DB-BD31-4B8C-83A1-F6EECF244321}">
                <p14:modId xmlns:p14="http://schemas.microsoft.com/office/powerpoint/2010/main" val="1263313984"/>
              </p:ext>
            </p:extLst>
          </p:nvPr>
        </p:nvGraphicFramePr>
        <p:xfrm>
          <a:off x="1193" y="1588"/>
          <a:ext cx="1191" cy="1588"/>
        </p:xfrm>
        <a:graphic>
          <a:graphicData uri="http://schemas.openxmlformats.org/presentationml/2006/ole">
            <mc:AlternateContent xmlns:mc="http://schemas.openxmlformats.org/markup-compatibility/2006">
              <mc:Choice xmlns:v="urn:schemas-microsoft-com:vml" Requires="v">
                <p:oleObj spid="_x0000_s7202" name="think-cell Slide" r:id="rId4" imgW="530" imgH="531" progId="TCLayout.ActiveDocument.1">
                  <p:embed/>
                </p:oleObj>
              </mc:Choice>
              <mc:Fallback>
                <p:oleObj name="think-cell Slide" r:id="rId4" imgW="530" imgH="531" progId="TCLayout.ActiveDocument.1">
                  <p:embed/>
                  <p:pic>
                    <p:nvPicPr>
                      <p:cNvPr id="0" name=""/>
                      <p:cNvPicPr/>
                      <p:nvPr/>
                    </p:nvPicPr>
                    <p:blipFill>
                      <a:blip r:embed="rId5"/>
                      <a:stretch>
                        <a:fillRect/>
                      </a:stretch>
                    </p:blipFill>
                    <p:spPr>
                      <a:xfrm>
                        <a:off x="1193" y="1588"/>
                        <a:ext cx="1191" cy="1588"/>
                      </a:xfrm>
                      <a:prstGeom prst="rect">
                        <a:avLst/>
                      </a:prstGeom>
                    </p:spPr>
                  </p:pic>
                </p:oleObj>
              </mc:Fallback>
            </mc:AlternateContent>
          </a:graphicData>
        </a:graphic>
      </p:graphicFrame>
      <p:sp>
        <p:nvSpPr>
          <p:cNvPr id="11" name="Rectangle 10">
            <a:extLst>
              <a:ext uri="{FF2B5EF4-FFF2-40B4-BE49-F238E27FC236}">
                <a16:creationId xmlns="" xmlns:a16="http://schemas.microsoft.com/office/drawing/2014/main" id="{4A3D2F2A-A365-4FA7-9652-52208EF90BD7}"/>
              </a:ext>
            </a:extLst>
          </p:cNvPr>
          <p:cNvSpPr/>
          <p:nvPr/>
        </p:nvSpPr>
        <p:spPr>
          <a:xfrm>
            <a:off x="-24333" y="0"/>
            <a:ext cx="2122715" cy="7333861"/>
          </a:xfrm>
          <a:prstGeom prst="rect">
            <a:avLst/>
          </a:prstGeom>
          <a:solidFill>
            <a:srgbClr val="204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a:extLst>
              <a:ext uri="{FF2B5EF4-FFF2-40B4-BE49-F238E27FC236}">
                <a16:creationId xmlns="" xmlns:a16="http://schemas.microsoft.com/office/drawing/2014/main" id="{594D72D1-A762-4F63-99DE-701DCCBD3FFE}"/>
              </a:ext>
            </a:extLst>
          </p:cNvPr>
          <p:cNvSpPr>
            <a:spLocks noGrp="1"/>
          </p:cNvSpPr>
          <p:nvPr>
            <p:ph type="ctrTitle"/>
          </p:nvPr>
        </p:nvSpPr>
        <p:spPr>
          <a:xfrm>
            <a:off x="2166302" y="1390342"/>
            <a:ext cx="6964261" cy="2462601"/>
          </a:xfrm>
        </p:spPr>
        <p:txBody>
          <a:bodyPr vert="horz">
            <a:noAutofit/>
          </a:bodyPr>
          <a:lstStyle/>
          <a:p>
            <a:pPr marL="0" indent="0"/>
            <a:r>
              <a:rPr lang="am-ET" sz="4000" dirty="0"/>
              <a:t>የማምረት አቅም አጠቃቀም አመላካቾች እና የአለካክ ስልቶች ማኑዋል</a:t>
            </a:r>
            <a:endParaRPr lang="en-US" sz="4000" dirty="0"/>
          </a:p>
        </p:txBody>
      </p:sp>
      <p:sp>
        <p:nvSpPr>
          <p:cNvPr id="35" name="Text Placeholder 34">
            <a:extLst>
              <a:ext uri="{FF2B5EF4-FFF2-40B4-BE49-F238E27FC236}">
                <a16:creationId xmlns="" xmlns:a16="http://schemas.microsoft.com/office/drawing/2014/main" id="{7C70B6EC-62F8-4764-B3DB-6123FA9E3F52}"/>
              </a:ext>
            </a:extLst>
          </p:cNvPr>
          <p:cNvSpPr>
            <a:spLocks noGrp="1"/>
          </p:cNvSpPr>
          <p:nvPr>
            <p:ph type="body" sz="quarter" idx="13"/>
          </p:nvPr>
        </p:nvSpPr>
        <p:spPr>
          <a:xfrm>
            <a:off x="5829104" y="5654429"/>
            <a:ext cx="3239094" cy="699797"/>
          </a:xfrm>
        </p:spPr>
        <p:txBody>
          <a:bodyPr>
            <a:normAutofit fontScale="25000" lnSpcReduction="20000"/>
          </a:bodyPr>
          <a:lstStyle/>
          <a:p>
            <a:r>
              <a:rPr lang="en-US" sz="2800" b="1" dirty="0">
                <a:solidFill>
                  <a:schemeClr val="tx1"/>
                </a:solidFill>
              </a:rPr>
              <a:t> </a:t>
            </a:r>
          </a:p>
          <a:p>
            <a:pPr algn="ctr"/>
            <a:r>
              <a:rPr lang="en-US" sz="5500" b="1" dirty="0" err="1">
                <a:solidFill>
                  <a:schemeClr val="accent1"/>
                </a:solidFill>
                <a:latin typeface="+mj-lt"/>
                <a:ea typeface="+mj-ea"/>
                <a:cs typeface="+mj-cs"/>
              </a:rPr>
              <a:t>ታህሳስ</a:t>
            </a:r>
            <a:r>
              <a:rPr lang="en-US" sz="5500" b="1" dirty="0">
                <a:solidFill>
                  <a:schemeClr val="accent1"/>
                </a:solidFill>
                <a:latin typeface="+mj-lt"/>
                <a:ea typeface="+mj-ea"/>
                <a:cs typeface="+mj-cs"/>
              </a:rPr>
              <a:t> 03</a:t>
            </a:r>
            <a:r>
              <a:rPr lang="am-ET" sz="5500" b="1" dirty="0">
                <a:solidFill>
                  <a:schemeClr val="accent1"/>
                </a:solidFill>
                <a:latin typeface="+mj-lt"/>
                <a:ea typeface="+mj-ea"/>
                <a:cs typeface="+mj-cs"/>
              </a:rPr>
              <a:t>/201</a:t>
            </a:r>
            <a:r>
              <a:rPr lang="en-US" sz="5500" b="1" dirty="0">
                <a:solidFill>
                  <a:schemeClr val="accent1"/>
                </a:solidFill>
                <a:latin typeface="+mj-lt"/>
                <a:ea typeface="+mj-ea"/>
                <a:cs typeface="+mj-cs"/>
              </a:rPr>
              <a:t>7 </a:t>
            </a:r>
            <a:r>
              <a:rPr lang="am-ET" sz="5500" b="1" dirty="0" smtClean="0">
                <a:solidFill>
                  <a:schemeClr val="accent1"/>
                </a:solidFill>
                <a:latin typeface="+mj-lt"/>
                <a:ea typeface="+mj-ea"/>
                <a:cs typeface="+mj-cs"/>
              </a:rPr>
              <a:t>ዓ.ም</a:t>
            </a:r>
            <a:endParaRPr lang="en-US" sz="5500" b="1" dirty="0" smtClean="0">
              <a:solidFill>
                <a:schemeClr val="accent1"/>
              </a:solidFill>
              <a:latin typeface="+mj-lt"/>
              <a:ea typeface="+mj-ea"/>
              <a:cs typeface="+mj-cs"/>
            </a:endParaRPr>
          </a:p>
          <a:p>
            <a:pPr algn="ctr"/>
            <a:r>
              <a:rPr lang="en-US" sz="5500" b="1" dirty="0" err="1" smtClean="0">
                <a:solidFill>
                  <a:schemeClr val="accent1"/>
                </a:solidFill>
                <a:latin typeface="+mj-lt"/>
                <a:ea typeface="+mj-ea"/>
                <a:cs typeface="+mj-cs"/>
              </a:rPr>
              <a:t>አዳማ</a:t>
            </a:r>
            <a:endParaRPr lang="am-ET" sz="5500" b="1" dirty="0">
              <a:solidFill>
                <a:schemeClr val="accent1"/>
              </a:solidFill>
              <a:latin typeface="+mj-lt"/>
              <a:ea typeface="+mj-ea"/>
              <a:cs typeface="+mj-cs"/>
            </a:endParaRPr>
          </a:p>
        </p:txBody>
      </p:sp>
      <p:grpSp>
        <p:nvGrpSpPr>
          <p:cNvPr id="20" name="Group 19">
            <a:extLst>
              <a:ext uri="{FF2B5EF4-FFF2-40B4-BE49-F238E27FC236}">
                <a16:creationId xmlns="" xmlns:a16="http://schemas.microsoft.com/office/drawing/2014/main" id="{37DBA2B4-C851-4EC3-82CD-C82F4599E5BA}"/>
              </a:ext>
            </a:extLst>
          </p:cNvPr>
          <p:cNvGrpSpPr/>
          <p:nvPr/>
        </p:nvGrpSpPr>
        <p:grpSpPr>
          <a:xfrm>
            <a:off x="386202" y="3454003"/>
            <a:ext cx="1301723" cy="1735629"/>
            <a:chOff x="905796" y="3679972"/>
            <a:chExt cx="1304004" cy="1304004"/>
          </a:xfrm>
          <a:effectLst>
            <a:outerShdw blurRad="63500" sx="102000" sy="102000" algn="ctr" rotWithShape="0">
              <a:prstClr val="black">
                <a:alpha val="40000"/>
              </a:prstClr>
            </a:outerShdw>
          </a:effectLst>
        </p:grpSpPr>
        <p:sp>
          <p:nvSpPr>
            <p:cNvPr id="16" name="Oval 15">
              <a:extLst>
                <a:ext uri="{FF2B5EF4-FFF2-40B4-BE49-F238E27FC236}">
                  <a16:creationId xmlns="" xmlns:a16="http://schemas.microsoft.com/office/drawing/2014/main" id="{060FCC55-D317-4664-952A-E838115D7913}"/>
                </a:ext>
              </a:extLst>
            </p:cNvPr>
            <p:cNvSpPr/>
            <p:nvPr/>
          </p:nvSpPr>
          <p:spPr>
            <a:xfrm>
              <a:off x="905796" y="3679972"/>
              <a:ext cx="1304004" cy="1304004"/>
            </a:xfrm>
            <a:prstGeom prst="ellipse">
              <a:avLst/>
            </a:prstGeom>
            <a:solidFill>
              <a:srgbClr val="FFFF00"/>
            </a:solidFill>
            <a:ln w="28575">
              <a:solidFill>
                <a:srgbClr val="20459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Oval 16">
              <a:extLst>
                <a:ext uri="{FF2B5EF4-FFF2-40B4-BE49-F238E27FC236}">
                  <a16:creationId xmlns="" xmlns:a16="http://schemas.microsoft.com/office/drawing/2014/main" id="{3EAD28EB-334A-443C-AFB3-9320F3FEA9B7}"/>
                </a:ext>
              </a:extLst>
            </p:cNvPr>
            <p:cNvSpPr/>
            <p:nvPr/>
          </p:nvSpPr>
          <p:spPr>
            <a:xfrm>
              <a:off x="994853" y="3769029"/>
              <a:ext cx="1125891" cy="1125891"/>
            </a:xfrm>
            <a:prstGeom prst="ellipse">
              <a:avLst/>
            </a:prstGeom>
            <a:solidFill>
              <a:schemeClr val="bg1"/>
            </a:solidFill>
            <a:ln>
              <a:solidFill>
                <a:srgbClr val="2045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5" name="Rectangle 24">
            <a:extLst>
              <a:ext uri="{FF2B5EF4-FFF2-40B4-BE49-F238E27FC236}">
                <a16:creationId xmlns="" xmlns:a16="http://schemas.microsoft.com/office/drawing/2014/main" id="{A3C39422-5107-4CD4-8169-E622FCBE85B3}"/>
              </a:ext>
            </a:extLst>
          </p:cNvPr>
          <p:cNvSpPr/>
          <p:nvPr/>
        </p:nvSpPr>
        <p:spPr>
          <a:xfrm>
            <a:off x="2099951" y="0"/>
            <a:ext cx="79791" cy="6858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a:extLst>
              <a:ext uri="{FF2B5EF4-FFF2-40B4-BE49-F238E27FC236}">
                <a16:creationId xmlns="" xmlns:a16="http://schemas.microsoft.com/office/drawing/2014/main" id="{C8CA4FDB-7779-4470-8B55-F6F5F4230233}"/>
              </a:ext>
            </a:extLst>
          </p:cNvPr>
          <p:cNvSpPr/>
          <p:nvPr/>
        </p:nvSpPr>
        <p:spPr>
          <a:xfrm>
            <a:off x="2099950" y="4148138"/>
            <a:ext cx="302064" cy="372498"/>
          </a:xfrm>
          <a:prstGeom prst="rect">
            <a:avLst/>
          </a:prstGeom>
          <a:solidFill>
            <a:srgbClr val="2046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descr="Logo&#10;&#10;Description automatically generated">
            <a:extLst>
              <a:ext uri="{FF2B5EF4-FFF2-40B4-BE49-F238E27FC236}">
                <a16:creationId xmlns="" xmlns:a16="http://schemas.microsoft.com/office/drawing/2014/main" id="{189DFD6D-ACD8-4DFE-B9E5-F93B0F9A2488}"/>
              </a:ext>
            </a:extLst>
          </p:cNvPr>
          <p:cNvPicPr>
            <a:picLocks noChangeAspect="1"/>
          </p:cNvPicPr>
          <p:nvPr/>
        </p:nvPicPr>
        <p:blipFill rotWithShape="1">
          <a:blip r:embed="rId6">
            <a:extLst>
              <a:ext uri="{28A0092B-C50C-407E-A947-70E740481C1C}">
                <a14:useLocalDpi xmlns:a14="http://schemas.microsoft.com/office/drawing/2010/main" val="0"/>
              </a:ext>
            </a:extLst>
          </a:blip>
          <a:srcRect l="25020" t="25976" r="28062" b="26123"/>
          <a:stretch/>
        </p:blipFill>
        <p:spPr>
          <a:xfrm>
            <a:off x="550855" y="3784661"/>
            <a:ext cx="1026062" cy="987582"/>
          </a:xfrm>
          <a:prstGeom prst="rect">
            <a:avLst/>
          </a:prstGeom>
        </p:spPr>
      </p:pic>
    </p:spTree>
    <p:extLst>
      <p:ext uri="{BB962C8B-B14F-4D97-AF65-F5344CB8AC3E}">
        <p14:creationId xmlns:p14="http://schemas.microsoft.com/office/powerpoint/2010/main" val="15539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858442" y="1622"/>
          <a:ext cx="1190" cy="1587"/>
        </p:xfrm>
        <a:graphic>
          <a:graphicData uri="http://schemas.openxmlformats.org/presentationml/2006/ole">
            <mc:AlternateContent xmlns:mc="http://schemas.openxmlformats.org/markup-compatibility/2006">
              <mc:Choice xmlns:v="urn:schemas-microsoft-com:vml" Requires="v">
                <p:oleObj spid="_x0000_s30739"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858442" y="1622"/>
                        <a:ext cx="1190"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857266" y="0"/>
            <a:ext cx="119063" cy="158750"/>
          </a:xfrm>
          <a:prstGeom prst="rect">
            <a:avLst/>
          </a:prstGeom>
          <a:solidFill>
            <a:scrgbClr r="0" g="0" b="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endParaRPr lang="en-US" sz="2000" b="1" err="1">
              <a:solidFill>
                <a:prstClr val="black"/>
              </a:solidFill>
              <a:latin typeface="Calibri" panose="020F0502020204030204" pitchFamily="34" charset="0"/>
              <a:sym typeface="Calibri" panose="020F0502020204030204" pitchFamily="34" charset="0"/>
            </a:endParaRPr>
          </a:p>
        </p:txBody>
      </p:sp>
      <p:sp>
        <p:nvSpPr>
          <p:cNvPr id="2" name="Text Placeholder 1"/>
          <p:cNvSpPr>
            <a:spLocks noGrp="1"/>
          </p:cNvSpPr>
          <p:nvPr>
            <p:ph type="body" sz="quarter" idx="14"/>
          </p:nvPr>
        </p:nvSpPr>
        <p:spPr>
          <a:xfrm>
            <a:off x="381001" y="304800"/>
            <a:ext cx="7550798" cy="823912"/>
          </a:xfrm>
        </p:spPr>
        <p:txBody>
          <a:bodyPr>
            <a:normAutofit/>
          </a:bodyPr>
          <a:lstStyle/>
          <a:p>
            <a:r>
              <a:rPr lang="am-ET" sz="1800" dirty="0">
                <a:solidFill>
                  <a:srgbClr val="002060"/>
                </a:solidFill>
              </a:rPr>
              <a:t>አቅም አጠቃቀምን መለካት የሚያስገኘው ጠቀሜታ</a:t>
            </a:r>
            <a:r>
              <a:rPr lang="am-ET" sz="1800" dirty="0" smtClean="0">
                <a:solidFill>
                  <a:srgbClr val="002060"/>
                </a:solidFill>
              </a:rPr>
              <a:t>፤</a:t>
            </a:r>
            <a:endParaRPr lang="en-US" sz="1800" dirty="0">
              <a:solidFill>
                <a:srgbClr val="0070C0"/>
              </a:solidFill>
            </a:endParaRPr>
          </a:p>
        </p:txBody>
      </p:sp>
      <p:grpSp>
        <p:nvGrpSpPr>
          <p:cNvPr id="19" name="Group 29">
            <a:extLst>
              <a:ext uri="{FF2B5EF4-FFF2-40B4-BE49-F238E27FC236}">
                <a16:creationId xmlns="" xmlns:a16="http://schemas.microsoft.com/office/drawing/2014/main" id="{7FBB3AFF-AB1F-4A0E-A4B1-9EA1DC5D8C2B}"/>
              </a:ext>
            </a:extLst>
          </p:cNvPr>
          <p:cNvGrpSpPr/>
          <p:nvPr/>
        </p:nvGrpSpPr>
        <p:grpSpPr>
          <a:xfrm>
            <a:off x="374111" y="1226403"/>
            <a:ext cx="8693701" cy="5326799"/>
            <a:chOff x="350519" y="1850076"/>
            <a:chExt cx="11377189" cy="5205958"/>
          </a:xfrm>
          <a:noFill/>
        </p:grpSpPr>
        <p:sp>
          <p:nvSpPr>
            <p:cNvPr id="20" name="Rectangle 19">
              <a:extLst>
                <a:ext uri="{FF2B5EF4-FFF2-40B4-BE49-F238E27FC236}">
                  <a16:creationId xmlns="" xmlns:a16="http://schemas.microsoft.com/office/drawing/2014/main" id="{FE768736-F1E0-4692-84BC-C7F321F7045B}"/>
                </a:ext>
              </a:extLst>
            </p:cNvPr>
            <p:cNvSpPr/>
            <p:nvPr/>
          </p:nvSpPr>
          <p:spPr>
            <a:xfrm>
              <a:off x="350519" y="1850076"/>
              <a:ext cx="11377189" cy="5205958"/>
            </a:xfrm>
            <a:prstGeom prst="rect">
              <a:avLst/>
            </a:prstGeom>
            <a:grpFill/>
            <a:ln w="9525" cap="flat" cmpd="sng" algn="ctr">
              <a:solidFill>
                <a:srgbClr val="457B9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 lastClr="FFFFFF"/>
                  </a:solidFill>
                  <a:effectLst/>
                  <a:uLnTx/>
                  <a:uFillTx/>
                  <a:latin typeface="Calibri"/>
                  <a:ea typeface="+mn-ea"/>
                  <a:cs typeface="+mn-cs"/>
                </a:rPr>
                <a:t>ከ</a:t>
              </a:r>
              <a:endParaRPr kumimoji="0" lang="en-GB"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 name="TextBox 21">
              <a:extLst>
                <a:ext uri="{FF2B5EF4-FFF2-40B4-BE49-F238E27FC236}">
                  <a16:creationId xmlns="" xmlns:a16="http://schemas.microsoft.com/office/drawing/2014/main" id="{97C48A70-C23A-4CB3-9E1A-CFA9C6B90607}"/>
                </a:ext>
              </a:extLst>
            </p:cNvPr>
            <p:cNvSpPr txBox="1"/>
            <p:nvPr/>
          </p:nvSpPr>
          <p:spPr>
            <a:xfrm>
              <a:off x="1062862" y="4455828"/>
              <a:ext cx="10389394" cy="330874"/>
            </a:xfrm>
            <a:prstGeom prst="rect">
              <a:avLst/>
            </a:prstGeom>
            <a:grpFill/>
            <a:ln>
              <a:noFill/>
            </a:ln>
          </p:spPr>
          <p:txBody>
            <a:bodyPr wrap="square" anchor="ctr">
              <a:spAutoFit/>
            </a:bodyPr>
            <a:lstStyle/>
            <a:p>
              <a:pPr marL="0" marR="0" lvl="0" indent="0" defTabSz="914400" eaLnBrk="1" fontAlgn="auto" latinLnBrk="0" hangingPunct="1">
                <a:lnSpc>
                  <a:spcPct val="100000"/>
                </a:lnSpc>
                <a:spcBef>
                  <a:spcPts val="500"/>
                </a:spcBef>
                <a:spcAft>
                  <a:spcPts val="500"/>
                </a:spcAft>
                <a:buClr>
                  <a:sysClr val="window" lastClr="FFFFFF"/>
                </a:buClr>
                <a:buSzPts val="1000"/>
                <a:buFontTx/>
                <a:buNone/>
                <a:tabLst/>
                <a:defRPr/>
              </a:pPr>
              <a:endParaRPr kumimoji="0" lang="en-GB" sz="1600" b="1" i="0" u="none" strike="noStrike" kern="0" cap="none" spc="0" normalizeH="0" baseline="0" noProof="0" smtClean="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endParaRPr>
            </a:p>
          </p:txBody>
        </p:sp>
        <p:sp>
          <p:nvSpPr>
            <p:cNvPr id="28" name="TextBox 27">
              <a:extLst>
                <a:ext uri="{FF2B5EF4-FFF2-40B4-BE49-F238E27FC236}">
                  <a16:creationId xmlns="" xmlns:a16="http://schemas.microsoft.com/office/drawing/2014/main" id="{15E470E4-284E-49D1-AA41-E09A5F9CB47A}"/>
                </a:ext>
              </a:extLst>
            </p:cNvPr>
            <p:cNvSpPr txBox="1"/>
            <p:nvPr/>
          </p:nvSpPr>
          <p:spPr>
            <a:xfrm>
              <a:off x="1062862" y="5130517"/>
              <a:ext cx="10528761" cy="330874"/>
            </a:xfrm>
            <a:prstGeom prst="rect">
              <a:avLst/>
            </a:prstGeom>
            <a:grpFill/>
            <a:ln>
              <a:noFill/>
            </a:ln>
          </p:spPr>
          <p:txBody>
            <a:bodyPr wrap="square" anchor="ctr">
              <a:spAutoFit/>
            </a:bodyPr>
            <a:lstStyle/>
            <a:p>
              <a:pPr marL="0" marR="0" lvl="0" indent="0" defTabSz="914400" eaLnBrk="1" fontAlgn="auto" latinLnBrk="0" hangingPunct="1">
                <a:lnSpc>
                  <a:spcPct val="100000"/>
                </a:lnSpc>
                <a:spcBef>
                  <a:spcPts val="500"/>
                </a:spcBef>
                <a:spcAft>
                  <a:spcPts val="500"/>
                </a:spcAft>
                <a:buClr>
                  <a:sysClr val="window" lastClr="FFFFFF"/>
                </a:buClr>
                <a:buSzPts val="1000"/>
                <a:buFontTx/>
                <a:buNone/>
                <a:tabLst/>
                <a:defRPr/>
              </a:pPr>
              <a:endParaRPr kumimoji="0" lang="en-GB" sz="16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endParaRPr>
            </a:p>
          </p:txBody>
        </p:sp>
      </p:grpSp>
      <p:sp>
        <p:nvSpPr>
          <p:cNvPr id="9" name="Rectangle 8"/>
          <p:cNvSpPr/>
          <p:nvPr/>
        </p:nvSpPr>
        <p:spPr>
          <a:xfrm>
            <a:off x="374099" y="1238076"/>
            <a:ext cx="8153400" cy="2862322"/>
          </a:xfrm>
          <a:prstGeom prst="rect">
            <a:avLst/>
          </a:prstGeom>
        </p:spPr>
        <p:txBody>
          <a:bodyPr wrap="square">
            <a:spAutoFit/>
          </a:bodyPr>
          <a:lstStyle/>
          <a:p>
            <a:r>
              <a:rPr lang="am-ET" sz="2000" dirty="0">
                <a:solidFill>
                  <a:schemeClr val="tx2"/>
                </a:solidFill>
              </a:rPr>
              <a:t>ሀ) </a:t>
            </a:r>
            <a:r>
              <a:rPr lang="am-ET" sz="2000" dirty="0"/>
              <a:t>በአምራች ኢንዱስትሪው </a:t>
            </a:r>
            <a:r>
              <a:rPr lang="am-ET" sz="2000" dirty="0">
                <a:solidFill>
                  <a:srgbClr val="00B050"/>
                </a:solidFill>
              </a:rPr>
              <a:t>የተፈጠረው አቅም </a:t>
            </a:r>
            <a:r>
              <a:rPr lang="am-ET" sz="2000" dirty="0"/>
              <a:t>ሙሉ በሙሉ  ጥቅም ላይ ስለመዋሉና አለመዋሉ ለመለካት እና የመፍትሔ እርምጃዎች ለመውሰድ</a:t>
            </a:r>
            <a:r>
              <a:rPr lang="am-ET" sz="2000" dirty="0">
                <a:latin typeface="Visual Geez Unicode" pitchFamily="2" charset="0"/>
              </a:rPr>
              <a:t>፣</a:t>
            </a:r>
          </a:p>
          <a:p>
            <a:endParaRPr lang="am-ET" sz="2000" dirty="0"/>
          </a:p>
          <a:p>
            <a:r>
              <a:rPr lang="am-ET" sz="2000" dirty="0">
                <a:solidFill>
                  <a:schemeClr val="tx2"/>
                </a:solidFill>
              </a:rPr>
              <a:t>ለ) </a:t>
            </a:r>
            <a:r>
              <a:rPr lang="am-ET" sz="2000" dirty="0"/>
              <a:t>በአምራቹ ድርጅት </a:t>
            </a:r>
            <a:r>
              <a:rPr lang="am-ET" sz="2000" dirty="0">
                <a:solidFill>
                  <a:srgbClr val="00B0F0"/>
                </a:solidFill>
              </a:rPr>
              <a:t>ያሉ ሀብቶች </a:t>
            </a:r>
            <a:r>
              <a:rPr lang="am-ET" sz="2000" dirty="0"/>
              <a:t>እና  በሚያመርተው ምርት መካከል ያለው ግንኙነት ለማሳየት</a:t>
            </a:r>
            <a:r>
              <a:rPr lang="am-ET" sz="2000" dirty="0">
                <a:latin typeface="Visual Geez Unicode" pitchFamily="2" charset="0"/>
              </a:rPr>
              <a:t>፣</a:t>
            </a:r>
          </a:p>
          <a:p>
            <a:endParaRPr lang="am-ET" sz="2000" dirty="0"/>
          </a:p>
          <a:p>
            <a:r>
              <a:rPr lang="am-ET" sz="2000" dirty="0">
                <a:solidFill>
                  <a:schemeClr val="tx2"/>
                </a:solidFill>
              </a:rPr>
              <a:t>ሐ) </a:t>
            </a:r>
            <a:r>
              <a:rPr lang="am-ET" sz="2000" dirty="0"/>
              <a:t>የአምራች ኩባንያዎች ምርታማነት </a:t>
            </a:r>
            <a:r>
              <a:rPr lang="am-ET" sz="2000" dirty="0">
                <a:solidFill>
                  <a:srgbClr val="FF0000"/>
                </a:solidFill>
              </a:rPr>
              <a:t>ደረጃ</a:t>
            </a:r>
            <a:r>
              <a:rPr lang="am-ET" sz="2000" dirty="0"/>
              <a:t> ለማሳየት</a:t>
            </a:r>
            <a:r>
              <a:rPr lang="am-ET" sz="2000" dirty="0">
                <a:latin typeface="Visual Geez Unicode" pitchFamily="2" charset="0"/>
              </a:rPr>
              <a:t>፣</a:t>
            </a:r>
            <a:r>
              <a:rPr lang="am-ET" sz="2000" dirty="0"/>
              <a:t> </a:t>
            </a:r>
          </a:p>
          <a:p>
            <a:endParaRPr lang="am-ET" sz="2000" dirty="0"/>
          </a:p>
          <a:p>
            <a:r>
              <a:rPr lang="am-ET" sz="2000" dirty="0">
                <a:solidFill>
                  <a:schemeClr val="tx2"/>
                </a:solidFill>
              </a:rPr>
              <a:t>መ) </a:t>
            </a:r>
            <a:r>
              <a:rPr lang="am-ET" sz="2000" dirty="0"/>
              <a:t>የድርጅቱ የተጠቃለለ ውጤት </a:t>
            </a:r>
            <a:r>
              <a:rPr lang="am-ET" sz="2000" dirty="0">
                <a:solidFill>
                  <a:srgbClr val="00B0F0"/>
                </a:solidFill>
              </a:rPr>
              <a:t>በአገር ኢኮኖሚ </a:t>
            </a:r>
            <a:r>
              <a:rPr lang="am-ET" sz="2000" dirty="0"/>
              <a:t>ላይ ያለውን ድርሻ ለማመለካት</a:t>
            </a:r>
            <a:r>
              <a:rPr lang="am-ET" sz="2000" dirty="0">
                <a:latin typeface="Visual Geez Unicode" pitchFamily="2" charset="0"/>
              </a:rPr>
              <a:t>፣</a:t>
            </a:r>
            <a:endParaRPr lang="am-ET" sz="2000" dirty="0"/>
          </a:p>
        </p:txBody>
      </p:sp>
    </p:spTree>
    <p:extLst>
      <p:ext uri="{BB962C8B-B14F-4D97-AF65-F5344CB8AC3E}">
        <p14:creationId xmlns:p14="http://schemas.microsoft.com/office/powerpoint/2010/main" val="2165007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858442" y="1608"/>
          <a:ext cx="1190" cy="1587"/>
        </p:xfrm>
        <a:graphic>
          <a:graphicData uri="http://schemas.openxmlformats.org/presentationml/2006/ole">
            <mc:AlternateContent xmlns:mc="http://schemas.openxmlformats.org/markup-compatibility/2006">
              <mc:Choice xmlns:v="urn:schemas-microsoft-com:vml" Requires="v">
                <p:oleObj spid="_x0000_s31765"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858442" y="1608"/>
                        <a:ext cx="1190"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857259" y="0"/>
            <a:ext cx="119063" cy="158750"/>
          </a:xfrm>
          <a:prstGeom prst="rect">
            <a:avLst/>
          </a:prstGeom>
          <a:solidFill>
            <a:scrgbClr r="0" g="0" b="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endParaRPr lang="en-US" sz="2000" b="1" err="1">
              <a:solidFill>
                <a:prstClr val="black"/>
              </a:solidFill>
              <a:latin typeface="Calibri" panose="020F0502020204030204" pitchFamily="34" charset="0"/>
              <a:sym typeface="Calibri" panose="020F0502020204030204" pitchFamily="34" charset="0"/>
            </a:endParaRPr>
          </a:p>
        </p:txBody>
      </p:sp>
      <p:sp>
        <p:nvSpPr>
          <p:cNvPr id="2" name="Text Placeholder 1"/>
          <p:cNvSpPr>
            <a:spLocks noGrp="1"/>
          </p:cNvSpPr>
          <p:nvPr>
            <p:ph type="body" sz="quarter" idx="14"/>
          </p:nvPr>
        </p:nvSpPr>
        <p:spPr>
          <a:xfrm>
            <a:off x="377890" y="255588"/>
            <a:ext cx="7550798" cy="823912"/>
          </a:xfrm>
        </p:spPr>
        <p:txBody>
          <a:bodyPr>
            <a:normAutofit/>
          </a:bodyPr>
          <a:lstStyle/>
          <a:p>
            <a:pPr algn="just"/>
            <a:r>
              <a:rPr lang="am-ET" dirty="0">
                <a:solidFill>
                  <a:srgbClr val="002060"/>
                </a:solidFill>
              </a:rPr>
              <a:t>አቅም አጠቃቀምን መለካት የሚያስገኘው ጠቀሜታ፤</a:t>
            </a:r>
            <a:endParaRPr lang="en-US" dirty="0">
              <a:solidFill>
                <a:srgbClr val="204697"/>
              </a:solidFill>
              <a:latin typeface="Power Geez Unicode2" panose="00000400000000000000" pitchFamily="2" charset="0"/>
            </a:endParaRPr>
          </a:p>
        </p:txBody>
      </p:sp>
      <p:grpSp>
        <p:nvGrpSpPr>
          <p:cNvPr id="10" name="Group 9">
            <a:extLst>
              <a:ext uri="{FF2B5EF4-FFF2-40B4-BE49-F238E27FC236}">
                <a16:creationId xmlns="" xmlns:a16="http://schemas.microsoft.com/office/drawing/2014/main" id="{91480BA7-85E3-2657-E814-E800114A692E}"/>
              </a:ext>
            </a:extLst>
          </p:cNvPr>
          <p:cNvGrpSpPr/>
          <p:nvPr/>
        </p:nvGrpSpPr>
        <p:grpSpPr>
          <a:xfrm>
            <a:off x="139487" y="1476245"/>
            <a:ext cx="8613183" cy="649411"/>
            <a:chOff x="1331484" y="1494903"/>
            <a:chExt cx="10046264" cy="649411"/>
          </a:xfrm>
        </p:grpSpPr>
        <p:sp>
          <p:nvSpPr>
            <p:cNvPr id="3" name="Rectangle: Rounded Corners 2">
              <a:extLst>
                <a:ext uri="{FF2B5EF4-FFF2-40B4-BE49-F238E27FC236}">
                  <a16:creationId xmlns="" xmlns:a16="http://schemas.microsoft.com/office/drawing/2014/main" id="{3441FD13-471C-3F57-A548-21B77DD5EB59}"/>
                </a:ext>
              </a:extLst>
            </p:cNvPr>
            <p:cNvSpPr/>
            <p:nvPr/>
          </p:nvSpPr>
          <p:spPr>
            <a:xfrm>
              <a:off x="1502228" y="1494903"/>
              <a:ext cx="9875520" cy="640080"/>
            </a:xfrm>
            <a:prstGeom prst="roundRect">
              <a:avLst>
                <a:gd name="adj" fmla="val 50000"/>
              </a:avLst>
            </a:prstGeom>
            <a:solidFill>
              <a:schemeClr val="accent4">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smtClean="0"/>
                <a:t>       </a:t>
              </a:r>
              <a:r>
                <a:rPr lang="am-ET" b="1" dirty="0" smtClean="0">
                  <a:solidFill>
                    <a:srgbClr val="0070C0"/>
                  </a:solidFill>
                </a:rPr>
                <a:t>በአምራች </a:t>
              </a:r>
              <a:r>
                <a:rPr lang="am-ET" b="1" dirty="0">
                  <a:solidFill>
                    <a:srgbClr val="0070C0"/>
                  </a:solidFill>
                </a:rPr>
                <a:t>ኢንዱስትሪው የተፈጠረው አቅም ሙሉ በሙሉ  ጥቅም ላይ ስለመዋሉና </a:t>
              </a:r>
              <a:r>
                <a:rPr lang="am-ET" b="1" dirty="0" smtClean="0">
                  <a:solidFill>
                    <a:srgbClr val="0070C0"/>
                  </a:solidFill>
                </a:rPr>
                <a:t>አለመዋሉ</a:t>
              </a:r>
              <a:r>
                <a:rPr lang="en-US" b="1" dirty="0" smtClean="0">
                  <a:solidFill>
                    <a:srgbClr val="0070C0"/>
                  </a:solidFill>
                </a:rPr>
                <a:t> መ</a:t>
              </a:r>
              <a:r>
                <a:rPr lang="am-ET" b="1" dirty="0" smtClean="0">
                  <a:solidFill>
                    <a:srgbClr val="0070C0"/>
                  </a:solidFill>
                </a:rPr>
                <a:t>ለካት </a:t>
              </a:r>
              <a:r>
                <a:rPr lang="am-ET" b="1" dirty="0">
                  <a:solidFill>
                    <a:srgbClr val="0070C0"/>
                  </a:solidFill>
                </a:rPr>
                <a:t>እና የመፍትሔ እርምጃዎች ለመውሰድ</a:t>
              </a:r>
              <a:r>
                <a:rPr lang="am-ET" b="1" dirty="0">
                  <a:solidFill>
                    <a:srgbClr val="0070C0"/>
                  </a:solidFill>
                  <a:latin typeface="Visual Geez Unicode" pitchFamily="2" charset="0"/>
                </a:rPr>
                <a:t>፣</a:t>
              </a:r>
            </a:p>
          </p:txBody>
        </p:sp>
        <p:sp>
          <p:nvSpPr>
            <p:cNvPr id="6" name="Oval 5">
              <a:extLst>
                <a:ext uri="{FF2B5EF4-FFF2-40B4-BE49-F238E27FC236}">
                  <a16:creationId xmlns="" xmlns:a16="http://schemas.microsoft.com/office/drawing/2014/main" id="{05D85AD6-187C-897A-10CD-72FD0913CEFC}"/>
                </a:ext>
              </a:extLst>
            </p:cNvPr>
            <p:cNvSpPr/>
            <p:nvPr/>
          </p:nvSpPr>
          <p:spPr>
            <a:xfrm>
              <a:off x="1331484" y="1504234"/>
              <a:ext cx="640080" cy="640080"/>
            </a:xfrm>
            <a:prstGeom prst="ellipse">
              <a:avLst/>
            </a:prstGeom>
            <a:solidFill>
              <a:schemeClr val="accent2">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a:extLst>
                <a:ext uri="{FF2B5EF4-FFF2-40B4-BE49-F238E27FC236}">
                  <a16:creationId xmlns="" xmlns:a16="http://schemas.microsoft.com/office/drawing/2014/main" id="{5243F690-7C3C-86EE-C909-78E01A575E16}"/>
                </a:ext>
              </a:extLst>
            </p:cNvPr>
            <p:cNvSpPr txBox="1"/>
            <p:nvPr/>
          </p:nvSpPr>
          <p:spPr>
            <a:xfrm>
              <a:off x="1442981" y="1564960"/>
              <a:ext cx="279919" cy="461665"/>
            </a:xfrm>
            <a:prstGeom prst="rect">
              <a:avLst/>
            </a:prstGeom>
            <a:noFill/>
          </p:spPr>
          <p:txBody>
            <a:bodyPr wrap="square" rtlCol="0">
              <a:spAutoFit/>
            </a:bodyPr>
            <a:lstStyle/>
            <a:p>
              <a:r>
                <a:rPr lang="x-none" sz="2400" b="1" dirty="0">
                  <a:solidFill>
                    <a:prstClr val="black"/>
                  </a:solidFill>
                  <a:latin typeface="Power Geez Unicode2" panose="00000400000000000000" pitchFamily="2" charset="0"/>
                </a:rPr>
                <a:t>1</a:t>
              </a:r>
              <a:endParaRPr lang="en-US" sz="2400" b="1" dirty="0">
                <a:solidFill>
                  <a:prstClr val="black"/>
                </a:solidFill>
                <a:latin typeface="Power Geez Unicode2" panose="00000400000000000000" pitchFamily="2" charset="0"/>
              </a:endParaRPr>
            </a:p>
          </p:txBody>
        </p:sp>
      </p:grpSp>
      <p:grpSp>
        <p:nvGrpSpPr>
          <p:cNvPr id="11" name="Group 10">
            <a:extLst>
              <a:ext uri="{FF2B5EF4-FFF2-40B4-BE49-F238E27FC236}">
                <a16:creationId xmlns="" xmlns:a16="http://schemas.microsoft.com/office/drawing/2014/main" id="{69C956D7-D8D3-F27D-9BC3-36D1C71104B3}"/>
              </a:ext>
            </a:extLst>
          </p:cNvPr>
          <p:cNvGrpSpPr/>
          <p:nvPr/>
        </p:nvGrpSpPr>
        <p:grpSpPr>
          <a:xfrm>
            <a:off x="139489" y="2322884"/>
            <a:ext cx="8613182" cy="649411"/>
            <a:chOff x="1331484" y="1494903"/>
            <a:chExt cx="9520640" cy="649411"/>
          </a:xfrm>
        </p:grpSpPr>
        <p:sp>
          <p:nvSpPr>
            <p:cNvPr id="12" name="Rectangle: Rounded Corners 11">
              <a:extLst>
                <a:ext uri="{FF2B5EF4-FFF2-40B4-BE49-F238E27FC236}">
                  <a16:creationId xmlns="" xmlns:a16="http://schemas.microsoft.com/office/drawing/2014/main" id="{330C68A3-EBF6-2418-E9F9-C7F6C3A2A828}"/>
                </a:ext>
              </a:extLst>
            </p:cNvPr>
            <p:cNvSpPr/>
            <p:nvPr/>
          </p:nvSpPr>
          <p:spPr>
            <a:xfrm>
              <a:off x="1502228" y="1494903"/>
              <a:ext cx="9349896" cy="640080"/>
            </a:xfrm>
            <a:prstGeom prst="roundRect">
              <a:avLst>
                <a:gd name="adj" fmla="val 50000"/>
              </a:avLst>
            </a:prstGeom>
            <a:solidFill>
              <a:srgbClr val="D7DADF"/>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4488" algn="just">
                <a:spcBef>
                  <a:spcPts val="600"/>
                </a:spcBef>
                <a:spcAft>
                  <a:spcPts val="600"/>
                </a:spcAft>
              </a:pPr>
              <a:endParaRPr lang="x-none" sz="1600" dirty="0">
                <a:solidFill>
                  <a:prstClr val="black"/>
                </a:solidFill>
                <a:latin typeface="Power Geez Unicode1" panose="00000400000000000000" pitchFamily="2" charset="0"/>
                <a:cs typeface="Calibri" panose="020F0502020204030204" pitchFamily="34" charset="0"/>
                <a:sym typeface="+mn-lt"/>
              </a:endParaRPr>
            </a:p>
          </p:txBody>
        </p:sp>
        <p:sp>
          <p:nvSpPr>
            <p:cNvPr id="13" name="Oval 12">
              <a:extLst>
                <a:ext uri="{FF2B5EF4-FFF2-40B4-BE49-F238E27FC236}">
                  <a16:creationId xmlns="" xmlns:a16="http://schemas.microsoft.com/office/drawing/2014/main" id="{765900CD-838B-CDEB-5265-CE3302036D30}"/>
                </a:ext>
              </a:extLst>
            </p:cNvPr>
            <p:cNvSpPr/>
            <p:nvPr/>
          </p:nvSpPr>
          <p:spPr>
            <a:xfrm>
              <a:off x="1331484" y="1504234"/>
              <a:ext cx="640080" cy="640080"/>
            </a:xfrm>
            <a:prstGeom prst="ellipse">
              <a:avLst/>
            </a:prstGeom>
            <a:solidFill>
              <a:schemeClr val="accent2">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a:extLst>
                <a:ext uri="{FF2B5EF4-FFF2-40B4-BE49-F238E27FC236}">
                  <a16:creationId xmlns="" xmlns:a16="http://schemas.microsoft.com/office/drawing/2014/main" id="{BD3BA618-B204-3212-32A7-964FE1CD4AC3}"/>
                </a:ext>
              </a:extLst>
            </p:cNvPr>
            <p:cNvSpPr txBox="1"/>
            <p:nvPr/>
          </p:nvSpPr>
          <p:spPr>
            <a:xfrm>
              <a:off x="1442981" y="1564960"/>
              <a:ext cx="279919" cy="461665"/>
            </a:xfrm>
            <a:prstGeom prst="rect">
              <a:avLst/>
            </a:prstGeom>
            <a:noFill/>
          </p:spPr>
          <p:txBody>
            <a:bodyPr wrap="square" rtlCol="0">
              <a:spAutoFit/>
            </a:bodyPr>
            <a:lstStyle/>
            <a:p>
              <a:r>
                <a:rPr lang="x-none" sz="2400" b="1" dirty="0">
                  <a:solidFill>
                    <a:prstClr val="black"/>
                  </a:solidFill>
                  <a:latin typeface="Power Geez Unicode2" panose="00000400000000000000" pitchFamily="2" charset="0"/>
                </a:rPr>
                <a:t>2</a:t>
              </a:r>
              <a:endParaRPr lang="en-US" sz="2400" b="1" dirty="0">
                <a:solidFill>
                  <a:prstClr val="black"/>
                </a:solidFill>
                <a:latin typeface="Power Geez Unicode2" panose="00000400000000000000" pitchFamily="2" charset="0"/>
              </a:endParaRPr>
            </a:p>
          </p:txBody>
        </p:sp>
      </p:grpSp>
      <p:grpSp>
        <p:nvGrpSpPr>
          <p:cNvPr id="23" name="Group 22">
            <a:extLst>
              <a:ext uri="{FF2B5EF4-FFF2-40B4-BE49-F238E27FC236}">
                <a16:creationId xmlns="" xmlns:a16="http://schemas.microsoft.com/office/drawing/2014/main" id="{685FE8DF-446C-2C35-5429-0391DD57004B}"/>
              </a:ext>
            </a:extLst>
          </p:cNvPr>
          <p:cNvGrpSpPr/>
          <p:nvPr/>
        </p:nvGrpSpPr>
        <p:grpSpPr>
          <a:xfrm>
            <a:off x="139489" y="3052681"/>
            <a:ext cx="8613182" cy="649411"/>
            <a:chOff x="1331484" y="1494903"/>
            <a:chExt cx="9520640" cy="649411"/>
          </a:xfrm>
        </p:grpSpPr>
        <p:sp>
          <p:nvSpPr>
            <p:cNvPr id="24" name="Rectangle: Rounded Corners 23">
              <a:extLst>
                <a:ext uri="{FF2B5EF4-FFF2-40B4-BE49-F238E27FC236}">
                  <a16:creationId xmlns="" xmlns:a16="http://schemas.microsoft.com/office/drawing/2014/main" id="{4C62D3FD-996B-3F94-75A0-5CDDC3B45D87}"/>
                </a:ext>
              </a:extLst>
            </p:cNvPr>
            <p:cNvSpPr/>
            <p:nvPr/>
          </p:nvSpPr>
          <p:spPr>
            <a:xfrm>
              <a:off x="1502228" y="1494903"/>
              <a:ext cx="9349896" cy="64008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marL="344488"/>
              <a:endParaRPr lang="x-none" sz="1600" dirty="0">
                <a:solidFill>
                  <a:prstClr val="black"/>
                </a:solidFill>
                <a:latin typeface="Power Geez Unicode1" panose="00000400000000000000" pitchFamily="2" charset="0"/>
                <a:cs typeface="Calibri" panose="020F0502020204030204" pitchFamily="34" charset="0"/>
                <a:sym typeface="+mn-lt"/>
              </a:endParaRPr>
            </a:p>
          </p:txBody>
        </p:sp>
        <p:sp>
          <p:nvSpPr>
            <p:cNvPr id="25" name="Oval 24">
              <a:extLst>
                <a:ext uri="{FF2B5EF4-FFF2-40B4-BE49-F238E27FC236}">
                  <a16:creationId xmlns="" xmlns:a16="http://schemas.microsoft.com/office/drawing/2014/main" id="{5FB08C57-383F-CD3B-4763-87AB4046EF77}"/>
                </a:ext>
              </a:extLst>
            </p:cNvPr>
            <p:cNvSpPr/>
            <p:nvPr/>
          </p:nvSpPr>
          <p:spPr>
            <a:xfrm>
              <a:off x="1331484" y="1504234"/>
              <a:ext cx="640080" cy="640080"/>
            </a:xfrm>
            <a:prstGeom prst="ellipse">
              <a:avLst/>
            </a:prstGeom>
            <a:solidFill>
              <a:schemeClr val="accent2">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TextBox 25">
              <a:extLst>
                <a:ext uri="{FF2B5EF4-FFF2-40B4-BE49-F238E27FC236}">
                  <a16:creationId xmlns="" xmlns:a16="http://schemas.microsoft.com/office/drawing/2014/main" id="{C00D398B-95B2-C821-5213-07C327CC1E10}"/>
                </a:ext>
              </a:extLst>
            </p:cNvPr>
            <p:cNvSpPr txBox="1"/>
            <p:nvPr/>
          </p:nvSpPr>
          <p:spPr>
            <a:xfrm>
              <a:off x="1442981" y="1564960"/>
              <a:ext cx="390018" cy="461665"/>
            </a:xfrm>
            <a:prstGeom prst="rect">
              <a:avLst/>
            </a:prstGeom>
            <a:noFill/>
          </p:spPr>
          <p:txBody>
            <a:bodyPr wrap="square" rtlCol="0">
              <a:spAutoFit/>
            </a:bodyPr>
            <a:lstStyle/>
            <a:p>
              <a:r>
                <a:rPr lang="en-US" sz="2400" b="1" dirty="0">
                  <a:solidFill>
                    <a:prstClr val="black"/>
                  </a:solidFill>
                  <a:latin typeface="Power Geez Unicode2" panose="00000400000000000000" pitchFamily="2" charset="0"/>
                </a:rPr>
                <a:t>3</a:t>
              </a:r>
            </a:p>
          </p:txBody>
        </p:sp>
      </p:grpSp>
      <p:sp>
        <p:nvSpPr>
          <p:cNvPr id="21" name="Rectangle: Rounded Corners 23">
            <a:extLst>
              <a:ext uri="{FF2B5EF4-FFF2-40B4-BE49-F238E27FC236}">
                <a16:creationId xmlns="" xmlns:a16="http://schemas.microsoft.com/office/drawing/2014/main" id="{4C62D3FD-996B-3F94-75A0-5CDDC3B45D87}"/>
              </a:ext>
            </a:extLst>
          </p:cNvPr>
          <p:cNvSpPr/>
          <p:nvPr/>
        </p:nvSpPr>
        <p:spPr>
          <a:xfrm>
            <a:off x="519559" y="3754322"/>
            <a:ext cx="8258980" cy="640080"/>
          </a:xfrm>
          <a:prstGeom prst="roundRect">
            <a:avLst>
              <a:gd name="adj" fmla="val 50000"/>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en-US" sz="1600" dirty="0" smtClean="0">
                <a:solidFill>
                  <a:prstClr val="black"/>
                </a:solidFill>
                <a:latin typeface="Power Geez Unicode1" panose="00000400000000000000" pitchFamily="2" charset="0"/>
                <a:cs typeface="Calibri" panose="020F0502020204030204" pitchFamily="34" charset="0"/>
                <a:sym typeface="+mn-lt"/>
              </a:rPr>
              <a:t>  </a:t>
            </a:r>
            <a:r>
              <a:rPr lang="am-ET" b="1" dirty="0">
                <a:solidFill>
                  <a:srgbClr val="002060"/>
                </a:solidFill>
              </a:rPr>
              <a:t>የድርጅቱ የተጠቃለለ ውጤት በአገር ኢኮኖሚ ላይ ያለውን ድርሻ ለማመለካት</a:t>
            </a:r>
            <a:r>
              <a:rPr lang="am-ET" sz="1600" dirty="0">
                <a:solidFill>
                  <a:srgbClr val="002060"/>
                </a:solidFill>
                <a:latin typeface="Visual Geez Unicode" pitchFamily="2" charset="0"/>
              </a:rPr>
              <a:t>፣</a:t>
            </a:r>
            <a:endParaRPr lang="am-ET" sz="1600" dirty="0">
              <a:solidFill>
                <a:srgbClr val="002060"/>
              </a:solidFill>
            </a:endParaRPr>
          </a:p>
        </p:txBody>
      </p:sp>
      <p:sp>
        <p:nvSpPr>
          <p:cNvPr id="27" name="Oval 26">
            <a:extLst>
              <a:ext uri="{FF2B5EF4-FFF2-40B4-BE49-F238E27FC236}">
                <a16:creationId xmlns="" xmlns:a16="http://schemas.microsoft.com/office/drawing/2014/main" id="{4583F1EA-2B22-D7DC-3432-47A17C2861C9}"/>
              </a:ext>
            </a:extLst>
          </p:cNvPr>
          <p:cNvSpPr/>
          <p:nvPr/>
        </p:nvSpPr>
        <p:spPr>
          <a:xfrm>
            <a:off x="235078" y="3782991"/>
            <a:ext cx="571784" cy="640080"/>
          </a:xfrm>
          <a:prstGeom prst="ellipse">
            <a:avLst/>
          </a:prstGeom>
          <a:solidFill>
            <a:schemeClr val="accent2">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prstClr val="black"/>
                </a:solidFill>
                <a:latin typeface="Power Geez Unicode1" pitchFamily="2" charset="0"/>
              </a:rPr>
              <a:t>4</a:t>
            </a:r>
          </a:p>
        </p:txBody>
      </p:sp>
      <p:sp>
        <p:nvSpPr>
          <p:cNvPr id="7" name="Rectangle 6"/>
          <p:cNvSpPr/>
          <p:nvPr/>
        </p:nvSpPr>
        <p:spPr>
          <a:xfrm>
            <a:off x="838200" y="2316625"/>
            <a:ext cx="7543800" cy="646331"/>
          </a:xfrm>
          <a:prstGeom prst="rect">
            <a:avLst/>
          </a:prstGeom>
        </p:spPr>
        <p:txBody>
          <a:bodyPr wrap="square">
            <a:spAutoFit/>
          </a:bodyPr>
          <a:lstStyle/>
          <a:p>
            <a:r>
              <a:rPr lang="am-ET" b="1" dirty="0">
                <a:solidFill>
                  <a:srgbClr val="0070C0"/>
                </a:solidFill>
              </a:rPr>
              <a:t>በአምራቹ ድርጅት ያሉ ሀብቶች እና  በሚያመርተው ምርት መካከል ያለው </a:t>
            </a:r>
            <a:r>
              <a:rPr lang="am-ET" b="1" dirty="0" smtClean="0">
                <a:solidFill>
                  <a:srgbClr val="0070C0"/>
                </a:solidFill>
              </a:rPr>
              <a:t>ግንኙነት</a:t>
            </a:r>
            <a:r>
              <a:rPr lang="en-US" b="1" dirty="0" smtClean="0">
                <a:solidFill>
                  <a:srgbClr val="0070C0"/>
                </a:solidFill>
              </a:rPr>
              <a:t> </a:t>
            </a:r>
            <a:r>
              <a:rPr lang="am-ET" b="1" dirty="0" smtClean="0">
                <a:solidFill>
                  <a:srgbClr val="0070C0"/>
                </a:solidFill>
              </a:rPr>
              <a:t>ማሳየት</a:t>
            </a:r>
            <a:r>
              <a:rPr lang="am-ET" sz="1600" dirty="0">
                <a:solidFill>
                  <a:srgbClr val="0070C0"/>
                </a:solidFill>
              </a:rPr>
              <a:t>፣</a:t>
            </a:r>
          </a:p>
        </p:txBody>
      </p:sp>
      <p:sp>
        <p:nvSpPr>
          <p:cNvPr id="9" name="Rectangle 8"/>
          <p:cNvSpPr/>
          <p:nvPr/>
        </p:nvSpPr>
        <p:spPr>
          <a:xfrm>
            <a:off x="838200" y="3164223"/>
            <a:ext cx="5231034"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am-ET" b="1" dirty="0"/>
              <a:t>የአምራች ኩባንያዎች ምርታማነት ደረጃ ለማሳየት፣ </a:t>
            </a:r>
            <a:endParaRPr lang="en-US" b="1" dirty="0"/>
          </a:p>
        </p:txBody>
      </p:sp>
      <p:grpSp>
        <p:nvGrpSpPr>
          <p:cNvPr id="22" name="Group 21">
            <a:extLst>
              <a:ext uri="{FF2B5EF4-FFF2-40B4-BE49-F238E27FC236}">
                <a16:creationId xmlns="" xmlns:a16="http://schemas.microsoft.com/office/drawing/2014/main" id="{685FE8DF-446C-2C35-5429-0391DD57004B}"/>
              </a:ext>
            </a:extLst>
          </p:cNvPr>
          <p:cNvGrpSpPr/>
          <p:nvPr/>
        </p:nvGrpSpPr>
        <p:grpSpPr>
          <a:xfrm>
            <a:off x="269428" y="4495816"/>
            <a:ext cx="8613182" cy="649411"/>
            <a:chOff x="1331484" y="1494903"/>
            <a:chExt cx="9520640" cy="649411"/>
          </a:xfrm>
        </p:grpSpPr>
        <p:sp>
          <p:nvSpPr>
            <p:cNvPr id="28" name="Rectangle: Rounded Corners 23">
              <a:extLst>
                <a:ext uri="{FF2B5EF4-FFF2-40B4-BE49-F238E27FC236}">
                  <a16:creationId xmlns="" xmlns:a16="http://schemas.microsoft.com/office/drawing/2014/main" id="{4C62D3FD-996B-3F94-75A0-5CDDC3B45D87}"/>
                </a:ext>
              </a:extLst>
            </p:cNvPr>
            <p:cNvSpPr/>
            <p:nvPr/>
          </p:nvSpPr>
          <p:spPr>
            <a:xfrm>
              <a:off x="1502228" y="1494903"/>
              <a:ext cx="9349896" cy="640080"/>
            </a:xfrm>
            <a:prstGeom prst="roundRect">
              <a:avLst>
                <a:gd name="adj" fmla="val 50000"/>
              </a:avLst>
            </a:prstGeom>
            <a:solidFill>
              <a:srgbClr val="92D050"/>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4488"/>
              <a:endParaRPr lang="x-none" sz="1600" dirty="0">
                <a:solidFill>
                  <a:prstClr val="black"/>
                </a:solidFill>
                <a:latin typeface="Power Geez Unicode1" panose="00000400000000000000" pitchFamily="2" charset="0"/>
                <a:cs typeface="Calibri" panose="020F0502020204030204" pitchFamily="34" charset="0"/>
                <a:sym typeface="+mn-lt"/>
              </a:endParaRPr>
            </a:p>
          </p:txBody>
        </p:sp>
        <p:sp>
          <p:nvSpPr>
            <p:cNvPr id="29" name="Oval 28">
              <a:extLst>
                <a:ext uri="{FF2B5EF4-FFF2-40B4-BE49-F238E27FC236}">
                  <a16:creationId xmlns="" xmlns:a16="http://schemas.microsoft.com/office/drawing/2014/main" id="{5FB08C57-383F-CD3B-4763-87AB4046EF77}"/>
                </a:ext>
              </a:extLst>
            </p:cNvPr>
            <p:cNvSpPr/>
            <p:nvPr/>
          </p:nvSpPr>
          <p:spPr>
            <a:xfrm>
              <a:off x="1331484" y="1504234"/>
              <a:ext cx="640080" cy="640080"/>
            </a:xfrm>
            <a:prstGeom prst="ellipse">
              <a:avLst/>
            </a:prstGeom>
            <a:solidFill>
              <a:schemeClr val="accent2">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TextBox 29">
              <a:extLst>
                <a:ext uri="{FF2B5EF4-FFF2-40B4-BE49-F238E27FC236}">
                  <a16:creationId xmlns="" xmlns:a16="http://schemas.microsoft.com/office/drawing/2014/main" id="{C00D398B-95B2-C821-5213-07C327CC1E10}"/>
                </a:ext>
              </a:extLst>
            </p:cNvPr>
            <p:cNvSpPr txBox="1"/>
            <p:nvPr/>
          </p:nvSpPr>
          <p:spPr>
            <a:xfrm>
              <a:off x="1442981" y="1564960"/>
              <a:ext cx="390018" cy="461665"/>
            </a:xfrm>
            <a:prstGeom prst="rect">
              <a:avLst/>
            </a:prstGeom>
            <a:noFill/>
          </p:spPr>
          <p:txBody>
            <a:bodyPr wrap="square" rtlCol="0">
              <a:spAutoFit/>
            </a:bodyPr>
            <a:lstStyle/>
            <a:p>
              <a:r>
                <a:rPr lang="en-US" sz="2400" b="1" dirty="0" smtClean="0">
                  <a:solidFill>
                    <a:prstClr val="black"/>
                  </a:solidFill>
                  <a:latin typeface="Power Geez Unicode2" panose="00000400000000000000" pitchFamily="2" charset="0"/>
                </a:rPr>
                <a:t>5</a:t>
              </a:r>
              <a:endParaRPr lang="en-US" sz="2400" b="1" dirty="0">
                <a:solidFill>
                  <a:prstClr val="black"/>
                </a:solidFill>
                <a:latin typeface="Power Geez Unicode2" panose="00000400000000000000" pitchFamily="2" charset="0"/>
              </a:endParaRPr>
            </a:p>
          </p:txBody>
        </p:sp>
      </p:grpSp>
      <p:grpSp>
        <p:nvGrpSpPr>
          <p:cNvPr id="35" name="Group 34">
            <a:extLst>
              <a:ext uri="{FF2B5EF4-FFF2-40B4-BE49-F238E27FC236}">
                <a16:creationId xmlns="" xmlns:a16="http://schemas.microsoft.com/office/drawing/2014/main" id="{685FE8DF-446C-2C35-5429-0391DD57004B}"/>
              </a:ext>
            </a:extLst>
          </p:cNvPr>
          <p:cNvGrpSpPr/>
          <p:nvPr/>
        </p:nvGrpSpPr>
        <p:grpSpPr>
          <a:xfrm>
            <a:off x="342458" y="5952947"/>
            <a:ext cx="8613182" cy="649411"/>
            <a:chOff x="1331484" y="1494903"/>
            <a:chExt cx="9520640" cy="649411"/>
          </a:xfrm>
        </p:grpSpPr>
        <p:sp>
          <p:nvSpPr>
            <p:cNvPr id="36" name="Rectangle: Rounded Corners 23">
              <a:extLst>
                <a:ext uri="{FF2B5EF4-FFF2-40B4-BE49-F238E27FC236}">
                  <a16:creationId xmlns="" xmlns:a16="http://schemas.microsoft.com/office/drawing/2014/main" id="{4C62D3FD-996B-3F94-75A0-5CDDC3B45D87}"/>
                </a:ext>
              </a:extLst>
            </p:cNvPr>
            <p:cNvSpPr/>
            <p:nvPr/>
          </p:nvSpPr>
          <p:spPr>
            <a:xfrm>
              <a:off x="1502228" y="1494903"/>
              <a:ext cx="9349896" cy="640080"/>
            </a:xfrm>
            <a:prstGeom prst="roundRect">
              <a:avLst>
                <a:gd name="adj" fmla="val 50000"/>
              </a:avLst>
            </a:prstGeom>
            <a:ln/>
          </p:spPr>
          <p:style>
            <a:lnRef idx="1">
              <a:schemeClr val="accent6"/>
            </a:lnRef>
            <a:fillRef idx="2">
              <a:schemeClr val="accent6"/>
            </a:fillRef>
            <a:effectRef idx="1">
              <a:schemeClr val="accent6"/>
            </a:effectRef>
            <a:fontRef idx="minor">
              <a:schemeClr val="dk1"/>
            </a:fontRef>
          </p:style>
          <p:txBody>
            <a:bodyPr rtlCol="0" anchor="ctr"/>
            <a:lstStyle/>
            <a:p>
              <a:pPr marL="344488"/>
              <a:endParaRPr lang="x-none" sz="1600" dirty="0">
                <a:solidFill>
                  <a:prstClr val="black"/>
                </a:solidFill>
                <a:latin typeface="Power Geez Unicode1" panose="00000400000000000000" pitchFamily="2" charset="0"/>
                <a:cs typeface="Calibri" panose="020F0502020204030204" pitchFamily="34" charset="0"/>
                <a:sym typeface="+mn-lt"/>
              </a:endParaRPr>
            </a:p>
          </p:txBody>
        </p:sp>
        <p:sp>
          <p:nvSpPr>
            <p:cNvPr id="37" name="Oval 36">
              <a:extLst>
                <a:ext uri="{FF2B5EF4-FFF2-40B4-BE49-F238E27FC236}">
                  <a16:creationId xmlns="" xmlns:a16="http://schemas.microsoft.com/office/drawing/2014/main" id="{5FB08C57-383F-CD3B-4763-87AB4046EF77}"/>
                </a:ext>
              </a:extLst>
            </p:cNvPr>
            <p:cNvSpPr/>
            <p:nvPr/>
          </p:nvSpPr>
          <p:spPr>
            <a:xfrm>
              <a:off x="1331484" y="1504234"/>
              <a:ext cx="640080" cy="640080"/>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white"/>
                </a:solidFill>
              </a:endParaRPr>
            </a:p>
          </p:txBody>
        </p:sp>
        <p:sp>
          <p:nvSpPr>
            <p:cNvPr id="38" name="TextBox 37">
              <a:extLst>
                <a:ext uri="{FF2B5EF4-FFF2-40B4-BE49-F238E27FC236}">
                  <a16:creationId xmlns="" xmlns:a16="http://schemas.microsoft.com/office/drawing/2014/main" id="{C00D398B-95B2-C821-5213-07C327CC1E10}"/>
                </a:ext>
              </a:extLst>
            </p:cNvPr>
            <p:cNvSpPr txBox="1"/>
            <p:nvPr/>
          </p:nvSpPr>
          <p:spPr>
            <a:xfrm>
              <a:off x="1442981" y="1564960"/>
              <a:ext cx="390018"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b="1" dirty="0" smtClean="0">
                  <a:solidFill>
                    <a:prstClr val="black"/>
                  </a:solidFill>
                  <a:latin typeface="Power Geez Unicode2" panose="00000400000000000000" pitchFamily="2" charset="0"/>
                </a:rPr>
                <a:t>7</a:t>
              </a:r>
              <a:endParaRPr lang="en-US" sz="2400" b="1" dirty="0">
                <a:solidFill>
                  <a:prstClr val="black"/>
                </a:solidFill>
                <a:latin typeface="Power Geez Unicode2" panose="00000400000000000000" pitchFamily="2" charset="0"/>
              </a:endParaRPr>
            </a:p>
          </p:txBody>
        </p:sp>
      </p:grpSp>
      <p:sp>
        <p:nvSpPr>
          <p:cNvPr id="16" name="Rectangle 15"/>
          <p:cNvSpPr/>
          <p:nvPr/>
        </p:nvSpPr>
        <p:spPr>
          <a:xfrm>
            <a:off x="864947" y="4517215"/>
            <a:ext cx="7669455" cy="646331"/>
          </a:xfrm>
          <a:prstGeom prst="rect">
            <a:avLst/>
          </a:prstGeom>
        </p:spPr>
        <p:txBody>
          <a:bodyPr wrap="square">
            <a:spAutoFit/>
          </a:bodyPr>
          <a:lstStyle/>
          <a:p>
            <a:pPr algn="just"/>
            <a:r>
              <a:rPr lang="am-ET" b="1" dirty="0"/>
              <a:t>የተዘረጋን የአሰራር ስርዓት እንዲሁም </a:t>
            </a:r>
            <a:r>
              <a:rPr lang="am-ET" b="1" dirty="0" smtClean="0"/>
              <a:t>በማምረት </a:t>
            </a:r>
            <a:r>
              <a:rPr lang="am-ET" b="1" dirty="0"/>
              <a:t>ሂደት ያለውን ክፍተት ለማወቅና የመፍትሔ እርምጃዎች እንዲወሰዱ </a:t>
            </a:r>
            <a:r>
              <a:rPr lang="am-ET" b="1" dirty="0" smtClean="0"/>
              <a:t>ለማድረግ</a:t>
            </a:r>
            <a:r>
              <a:rPr lang="en-US" b="1" dirty="0" smtClean="0"/>
              <a:t>፣</a:t>
            </a:r>
            <a:endParaRPr lang="en-US" b="1" dirty="0"/>
          </a:p>
        </p:txBody>
      </p:sp>
      <p:grpSp>
        <p:nvGrpSpPr>
          <p:cNvPr id="39" name="Group 38">
            <a:extLst>
              <a:ext uri="{FF2B5EF4-FFF2-40B4-BE49-F238E27FC236}">
                <a16:creationId xmlns="" xmlns:a16="http://schemas.microsoft.com/office/drawing/2014/main" id="{69C956D7-D8D3-F27D-9BC3-36D1C71104B3}"/>
              </a:ext>
            </a:extLst>
          </p:cNvPr>
          <p:cNvGrpSpPr/>
          <p:nvPr/>
        </p:nvGrpSpPr>
        <p:grpSpPr>
          <a:xfrm>
            <a:off x="285874" y="5227856"/>
            <a:ext cx="8613182" cy="649411"/>
            <a:chOff x="1331484" y="1494903"/>
            <a:chExt cx="9520640" cy="649411"/>
          </a:xfrm>
        </p:grpSpPr>
        <p:sp>
          <p:nvSpPr>
            <p:cNvPr id="40" name="Rectangle: Rounded Corners 11">
              <a:extLst>
                <a:ext uri="{FF2B5EF4-FFF2-40B4-BE49-F238E27FC236}">
                  <a16:creationId xmlns="" xmlns:a16="http://schemas.microsoft.com/office/drawing/2014/main" id="{330C68A3-EBF6-2418-E9F9-C7F6C3A2A828}"/>
                </a:ext>
              </a:extLst>
            </p:cNvPr>
            <p:cNvSpPr/>
            <p:nvPr/>
          </p:nvSpPr>
          <p:spPr>
            <a:xfrm>
              <a:off x="1502228" y="1494903"/>
              <a:ext cx="9349896" cy="640080"/>
            </a:xfrm>
            <a:prstGeom prst="roundRect">
              <a:avLst>
                <a:gd name="adj" fmla="val 50000"/>
              </a:avLst>
            </a:prstGeom>
            <a:solidFill>
              <a:srgbClr val="D7DADF"/>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4488" algn="just">
                <a:spcBef>
                  <a:spcPts val="600"/>
                </a:spcBef>
                <a:spcAft>
                  <a:spcPts val="600"/>
                </a:spcAft>
              </a:pPr>
              <a:endParaRPr lang="x-none" sz="1600" dirty="0">
                <a:solidFill>
                  <a:prstClr val="black"/>
                </a:solidFill>
                <a:latin typeface="Power Geez Unicode1" panose="00000400000000000000" pitchFamily="2" charset="0"/>
                <a:cs typeface="Calibri" panose="020F0502020204030204" pitchFamily="34" charset="0"/>
                <a:sym typeface="+mn-lt"/>
              </a:endParaRPr>
            </a:p>
          </p:txBody>
        </p:sp>
        <p:sp>
          <p:nvSpPr>
            <p:cNvPr id="41" name="Oval 40">
              <a:extLst>
                <a:ext uri="{FF2B5EF4-FFF2-40B4-BE49-F238E27FC236}">
                  <a16:creationId xmlns="" xmlns:a16="http://schemas.microsoft.com/office/drawing/2014/main" id="{765900CD-838B-CDEB-5265-CE3302036D30}"/>
                </a:ext>
              </a:extLst>
            </p:cNvPr>
            <p:cNvSpPr/>
            <p:nvPr/>
          </p:nvSpPr>
          <p:spPr>
            <a:xfrm>
              <a:off x="1331484" y="1504234"/>
              <a:ext cx="640080" cy="640080"/>
            </a:xfrm>
            <a:prstGeom prst="ellipse">
              <a:avLst/>
            </a:prstGeom>
            <a:solidFill>
              <a:schemeClr val="accent2">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TextBox 41">
              <a:extLst>
                <a:ext uri="{FF2B5EF4-FFF2-40B4-BE49-F238E27FC236}">
                  <a16:creationId xmlns="" xmlns:a16="http://schemas.microsoft.com/office/drawing/2014/main" id="{BD3BA618-B204-3212-32A7-964FE1CD4AC3}"/>
                </a:ext>
              </a:extLst>
            </p:cNvPr>
            <p:cNvSpPr txBox="1"/>
            <p:nvPr/>
          </p:nvSpPr>
          <p:spPr>
            <a:xfrm>
              <a:off x="1442981" y="1564960"/>
              <a:ext cx="279919" cy="461665"/>
            </a:xfrm>
            <a:prstGeom prst="rect">
              <a:avLst/>
            </a:prstGeom>
            <a:noFill/>
          </p:spPr>
          <p:txBody>
            <a:bodyPr wrap="square" rtlCol="0">
              <a:spAutoFit/>
            </a:bodyPr>
            <a:lstStyle/>
            <a:p>
              <a:r>
                <a:rPr lang="en-US" sz="2400" b="1" dirty="0" smtClean="0">
                  <a:solidFill>
                    <a:prstClr val="black"/>
                  </a:solidFill>
                  <a:latin typeface="Power Geez Unicode2" panose="00000400000000000000" pitchFamily="2" charset="0"/>
                </a:rPr>
                <a:t>6</a:t>
              </a:r>
              <a:endParaRPr lang="en-US" sz="2400" b="1" dirty="0">
                <a:solidFill>
                  <a:prstClr val="black"/>
                </a:solidFill>
                <a:latin typeface="Power Geez Unicode2" panose="00000400000000000000" pitchFamily="2" charset="0"/>
              </a:endParaRPr>
            </a:p>
          </p:txBody>
        </p:sp>
      </p:grpSp>
      <p:sp>
        <p:nvSpPr>
          <p:cNvPr id="17" name="Rectangle 16"/>
          <p:cNvSpPr/>
          <p:nvPr/>
        </p:nvSpPr>
        <p:spPr>
          <a:xfrm>
            <a:off x="864947" y="5224730"/>
            <a:ext cx="7821855" cy="646331"/>
          </a:xfrm>
          <a:prstGeom prst="rect">
            <a:avLst/>
          </a:prstGeom>
        </p:spPr>
        <p:txBody>
          <a:bodyPr wrap="square">
            <a:spAutoFit/>
          </a:bodyPr>
          <a:lstStyle/>
          <a:p>
            <a:r>
              <a:rPr lang="am-ET" b="1" dirty="0">
                <a:solidFill>
                  <a:srgbClr val="0070C0"/>
                </a:solidFill>
              </a:rPr>
              <a:t>ነባራዊ ሁኔታዎችን በመረዳት እንዲሁም ተገቢ የሆኑ እርምጃዎችን በመተግበር ተወዳዳሪነትን እና ትርፋማነትን ለማሳደግ፣</a:t>
            </a:r>
          </a:p>
        </p:txBody>
      </p:sp>
      <p:sp>
        <p:nvSpPr>
          <p:cNvPr id="18" name="Rectangle 17"/>
          <p:cNvSpPr/>
          <p:nvPr/>
        </p:nvSpPr>
        <p:spPr>
          <a:xfrm>
            <a:off x="1000939" y="6013657"/>
            <a:ext cx="7533469" cy="369332"/>
          </a:xfrm>
          <a:prstGeom prst="rect">
            <a:avLst/>
          </a:prstGeom>
        </p:spPr>
        <p:txBody>
          <a:bodyPr wrap="square">
            <a:spAutoFit/>
          </a:bodyPr>
          <a:lstStyle/>
          <a:p>
            <a:pPr lvl="0" algn="just">
              <a:spcBef>
                <a:spcPts val="300"/>
              </a:spcBef>
              <a:buClr>
                <a:srgbClr val="A04DA3"/>
              </a:buClr>
            </a:pPr>
            <a:r>
              <a:rPr lang="am-ET" b="1" dirty="0">
                <a:solidFill>
                  <a:srgbClr val="002060"/>
                </a:solidFill>
              </a:rPr>
              <a:t>ወጥነት ያለው የአለካክ ስርአት እንዲኖር ለማድረግ ይጠቅማል፡፡</a:t>
            </a:r>
          </a:p>
        </p:txBody>
      </p:sp>
    </p:spTree>
    <p:extLst>
      <p:ext uri="{BB962C8B-B14F-4D97-AF65-F5344CB8AC3E}">
        <p14:creationId xmlns:p14="http://schemas.microsoft.com/office/powerpoint/2010/main" val="802460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 xmlns:a16="http://schemas.microsoft.com/office/drawing/2014/main" id="{F2A57BD6-58D2-4ACA-EC01-86A4C0F71381}"/>
              </a:ext>
            </a:extLst>
          </p:cNvPr>
          <p:cNvGraphicFramePr>
            <a:graphicFrameLocks noChangeAspect="1"/>
          </p:cNvGraphicFramePr>
          <p:nvPr>
            <p:custDataLst>
              <p:tags r:id="rId2"/>
            </p:custDataLst>
            <p:extLst>
              <p:ext uri="{D42A27DB-BD31-4B8C-83A1-F6EECF244321}">
                <p14:modId xmlns:p14="http://schemas.microsoft.com/office/powerpoint/2010/main" val="1627438418"/>
              </p:ext>
            </p:extLst>
          </p:nvPr>
        </p:nvGraphicFramePr>
        <p:xfrm>
          <a:off x="1193" y="1588"/>
          <a:ext cx="1191" cy="1588"/>
        </p:xfrm>
        <a:graphic>
          <a:graphicData uri="http://schemas.openxmlformats.org/presentationml/2006/ole">
            <mc:AlternateContent xmlns:mc="http://schemas.openxmlformats.org/markup-compatibility/2006">
              <mc:Choice xmlns:v="urn:schemas-microsoft-com:vml" Requires="v">
                <p:oleObj spid="_x0000_s1093" name="think-cell Slide" r:id="rId7" imgW="473" imgH="473" progId="TCLayout.ActiveDocument.1">
                  <p:embed/>
                </p:oleObj>
              </mc:Choice>
              <mc:Fallback>
                <p:oleObj name="think-cell Slide" r:id="rId7" imgW="473" imgH="473" progId="TCLayout.ActiveDocument.1">
                  <p:embed/>
                  <p:pic>
                    <p:nvPicPr>
                      <p:cNvPr id="0" name=""/>
                      <p:cNvPicPr/>
                      <p:nvPr/>
                    </p:nvPicPr>
                    <p:blipFill>
                      <a:blip r:embed="rId8"/>
                      <a:stretch>
                        <a:fillRect/>
                      </a:stretch>
                    </p:blipFill>
                    <p:spPr>
                      <a:xfrm>
                        <a:off x="1193" y="1588"/>
                        <a:ext cx="1191" cy="1588"/>
                      </a:xfrm>
                      <a:prstGeom prst="rect">
                        <a:avLst/>
                      </a:prstGeom>
                    </p:spPr>
                  </p:pic>
                </p:oleObj>
              </mc:Fallback>
            </mc:AlternateContent>
          </a:graphicData>
        </a:graphic>
      </p:graphicFrame>
      <p:sp>
        <p:nvSpPr>
          <p:cNvPr id="55" name="Slide Number Placeholder 54"/>
          <p:cNvSpPr>
            <a:spLocks noGrp="1"/>
          </p:cNvSpPr>
          <p:nvPr>
            <p:ph type="sldNum" sz="quarter" idx="12"/>
          </p:nvPr>
        </p:nvSpPr>
        <p:spPr/>
        <p:txBody>
          <a:bodyPr/>
          <a:lstStyle/>
          <a:p>
            <a:fld id="{7D1368DD-A097-4D2C-81EF-1DD897058DEE}" type="slidenum">
              <a:rPr lang="en-US" smtClean="0"/>
              <a:pPr/>
              <a:t>12</a:t>
            </a:fld>
            <a:endParaRPr lang="en-US" dirty="0"/>
          </a:p>
        </p:txBody>
      </p:sp>
      <p:sp>
        <p:nvSpPr>
          <p:cNvPr id="56" name="Rectangle 55"/>
          <p:cNvSpPr/>
          <p:nvPr/>
        </p:nvSpPr>
        <p:spPr>
          <a:xfrm>
            <a:off x="8374314" y="6668116"/>
            <a:ext cx="324577" cy="66676"/>
          </a:xfrm>
          <a:prstGeom prst="rect">
            <a:avLst/>
          </a:prstGeom>
          <a:solidFill>
            <a:srgbClr val="204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28516088-3356-25FC-E2E4-CB8048F00220}"/>
              </a:ext>
            </a:extLst>
          </p:cNvPr>
          <p:cNvSpPr/>
          <p:nvPr/>
        </p:nvSpPr>
        <p:spPr>
          <a:xfrm flipV="1">
            <a:off x="149725" y="1138641"/>
            <a:ext cx="974065" cy="5124544"/>
          </a:xfrm>
          <a:prstGeom prst="rect">
            <a:avLst/>
          </a:prstGeom>
          <a:solidFill>
            <a:srgbClr val="FFF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139D4D94-F07B-3C6E-15B5-EF462672CD78}"/>
              </a:ext>
            </a:extLst>
          </p:cNvPr>
          <p:cNvSpPr txBox="1"/>
          <p:nvPr/>
        </p:nvSpPr>
        <p:spPr>
          <a:xfrm>
            <a:off x="265009" y="6544358"/>
            <a:ext cx="3184211" cy="261610"/>
          </a:xfrm>
          <a:prstGeom prst="rect">
            <a:avLst/>
          </a:prstGeom>
          <a:noFill/>
        </p:spPr>
        <p:txBody>
          <a:bodyPr wrap="square" rtlCol="0">
            <a:spAutoFit/>
          </a:bodyPr>
          <a:lstStyle/>
          <a:p>
            <a:endParaRPr lang="en-GB" sz="1100" dirty="0"/>
          </a:p>
        </p:txBody>
      </p:sp>
      <p:sp>
        <p:nvSpPr>
          <p:cNvPr id="2" name="Rectangle 1">
            <a:extLst>
              <a:ext uri="{FF2B5EF4-FFF2-40B4-BE49-F238E27FC236}">
                <a16:creationId xmlns="" xmlns:a16="http://schemas.microsoft.com/office/drawing/2014/main" id="{92D438CE-54F1-BC47-1EF1-B7BCE3835945}"/>
              </a:ext>
            </a:extLst>
          </p:cNvPr>
          <p:cNvSpPr>
            <a:spLocks noChangeArrowheads="1"/>
          </p:cNvSpPr>
          <p:nvPr>
            <p:custDataLst>
              <p:tags r:id="rId3"/>
            </p:custDataLst>
          </p:nvPr>
        </p:nvSpPr>
        <p:spPr bwMode="auto">
          <a:xfrm>
            <a:off x="392504" y="1124212"/>
            <a:ext cx="1641829" cy="2164188"/>
          </a:xfrm>
          <a:prstGeom prst="rect">
            <a:avLst/>
          </a:prstGeom>
          <a:solidFill>
            <a:srgbClr val="204697"/>
          </a:solidFill>
          <a:ln w="12700" algn="ctr">
            <a:solidFill>
              <a:srgbClr val="C0C0C0"/>
            </a:solidFill>
            <a:miter lim="800000"/>
            <a:headEnd/>
            <a:tailEnd/>
          </a:ln>
          <a:effectLst/>
        </p:spPr>
        <p:txBody>
          <a:bodyPr tIns="91440" bIns="91440" anchor="b">
            <a:noAutofit/>
          </a:bodyPr>
          <a:lstStyle/>
          <a:p>
            <a:pPr algn="just"/>
            <a:r>
              <a:rPr lang="am-ET" b="1" dirty="0">
                <a:solidFill>
                  <a:srgbClr val="FFFF00"/>
                </a:solidFill>
              </a:rPr>
              <a:t>በመረጃ ላይ የተመሰረቱ የመለኪያ ዘዴዎች (Data-Based Methods)</a:t>
            </a:r>
          </a:p>
        </p:txBody>
      </p:sp>
      <p:sp>
        <p:nvSpPr>
          <p:cNvPr id="14" name="Rectangle 13">
            <a:extLst>
              <a:ext uri="{FF2B5EF4-FFF2-40B4-BE49-F238E27FC236}">
                <a16:creationId xmlns="" xmlns:a16="http://schemas.microsoft.com/office/drawing/2014/main" id="{C030F63C-E23D-5D92-D01E-F3F60545FD7D}"/>
              </a:ext>
            </a:extLst>
          </p:cNvPr>
          <p:cNvSpPr/>
          <p:nvPr/>
        </p:nvSpPr>
        <p:spPr>
          <a:xfrm>
            <a:off x="2590799" y="2058747"/>
            <a:ext cx="6108091" cy="1446453"/>
          </a:xfrm>
          <a:prstGeom prst="rect">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Bef>
                <a:spcPts val="400"/>
              </a:spcBef>
              <a:spcAft>
                <a:spcPts val="400"/>
              </a:spcAft>
              <a:buClr>
                <a:srgbClr val="A04DA3"/>
              </a:buClr>
              <a:buFont typeface="Arial" pitchFamily="34" charset="0"/>
              <a:buChar char="•"/>
            </a:pPr>
            <a:endParaRPr lang="en-US" sz="1400" dirty="0" smtClean="0">
              <a:solidFill>
                <a:schemeClr val="bg2">
                  <a:lumMod val="25000"/>
                </a:schemeClr>
              </a:solidFill>
              <a:latin typeface="Power Geez Unicode1" pitchFamily="2" charset="0"/>
            </a:endParaRPr>
          </a:p>
          <a:p>
            <a:pPr marL="285750" indent="-285750" algn="just">
              <a:spcBef>
                <a:spcPts val="400"/>
              </a:spcBef>
              <a:spcAft>
                <a:spcPts val="400"/>
              </a:spcAft>
              <a:buClr>
                <a:srgbClr val="A04DA3"/>
              </a:buClr>
              <a:buFont typeface="Arial" pitchFamily="34" charset="0"/>
              <a:buChar char="•"/>
            </a:pPr>
            <a:r>
              <a:rPr lang="am-ET" sz="1600" dirty="0" smtClean="0">
                <a:solidFill>
                  <a:schemeClr val="bg2">
                    <a:lumMod val="25000"/>
                  </a:schemeClr>
                </a:solidFill>
                <a:latin typeface="Power Geez Unicode1" pitchFamily="2" charset="0"/>
              </a:rPr>
              <a:t>በቀጥታ </a:t>
            </a:r>
            <a:r>
              <a:rPr lang="am-ET" sz="1600" dirty="0">
                <a:solidFill>
                  <a:schemeClr val="bg2">
                    <a:lumMod val="25000"/>
                  </a:schemeClr>
                </a:solidFill>
                <a:latin typeface="Power Geez Unicode1" pitchFamily="2" charset="0"/>
              </a:rPr>
              <a:t>የፋብሪካዎችን መረጃ ከማሰበሳብ ይልቅ በአገር አቀፍ የስታስቲካል መረጃዎች ላይ በመመስረት የአቅም አጠቃቀምን ለመለካት የሚደረግ ነው</a:t>
            </a:r>
            <a:r>
              <a:rPr lang="am-ET" sz="1600" dirty="0" smtClean="0">
                <a:solidFill>
                  <a:schemeClr val="bg2">
                    <a:lumMod val="25000"/>
                  </a:schemeClr>
                </a:solidFill>
                <a:latin typeface="Power Geez Unicode1" pitchFamily="2" charset="0"/>
              </a:rPr>
              <a:t>፡፡</a:t>
            </a:r>
            <a:endParaRPr lang="en-US" sz="1600" dirty="0" smtClean="0">
              <a:solidFill>
                <a:schemeClr val="bg2">
                  <a:lumMod val="25000"/>
                </a:schemeClr>
              </a:solidFill>
              <a:latin typeface="Power Geez Unicode1" pitchFamily="2" charset="0"/>
            </a:endParaRPr>
          </a:p>
          <a:p>
            <a:pPr marL="285750" indent="-285750" algn="just">
              <a:spcBef>
                <a:spcPts val="400"/>
              </a:spcBef>
              <a:spcAft>
                <a:spcPts val="400"/>
              </a:spcAft>
              <a:buClr>
                <a:srgbClr val="A04DA3"/>
              </a:buClr>
              <a:buFont typeface="Arial" pitchFamily="34" charset="0"/>
              <a:buChar char="•"/>
            </a:pPr>
            <a:endParaRPr lang="en-US" sz="1600" dirty="0" smtClean="0">
              <a:solidFill>
                <a:schemeClr val="bg2">
                  <a:lumMod val="25000"/>
                </a:schemeClr>
              </a:solidFill>
              <a:latin typeface="Power Geez Unicode1" pitchFamily="2" charset="0"/>
            </a:endParaRPr>
          </a:p>
          <a:p>
            <a:pPr marL="285750" indent="-285750" algn="just">
              <a:spcBef>
                <a:spcPts val="400"/>
              </a:spcBef>
              <a:spcAft>
                <a:spcPts val="400"/>
              </a:spcAft>
              <a:buClr>
                <a:srgbClr val="A04DA3"/>
              </a:buClr>
              <a:buFont typeface="Arial" pitchFamily="34" charset="0"/>
              <a:buChar char="•"/>
            </a:pPr>
            <a:r>
              <a:rPr lang="am-ET" sz="1600" b="1" dirty="0" smtClean="0">
                <a:solidFill>
                  <a:schemeClr val="bg2">
                    <a:lumMod val="25000"/>
                  </a:schemeClr>
                </a:solidFill>
                <a:latin typeface="Power Geez Unicode1" pitchFamily="2" charset="0"/>
              </a:rPr>
              <a:t>የተለያዩ </a:t>
            </a:r>
            <a:r>
              <a:rPr lang="am-ET" sz="1600" b="1" dirty="0">
                <a:solidFill>
                  <a:schemeClr val="bg2">
                    <a:lumMod val="25000"/>
                  </a:schemeClr>
                </a:solidFill>
                <a:latin typeface="Power Geez Unicode1" pitchFamily="2" charset="0"/>
              </a:rPr>
              <a:t>አሰራሮችን ቀመሮችን በመጠቀም በአንድ ኢኮኖሚ ውስጥ፣ኢንዱስትሪ ዘርፍ ወይም ድርጅት ውስጥ ያለውን እምቅ የሀብት አጠቃቀም ደረጃ ለመለካትና የፖሊሲ እርምጃዎችና አቅጣጫዎችን ለመስጠት ያስችላል</a:t>
            </a:r>
            <a:r>
              <a:rPr lang="am-ET" sz="1600" dirty="0">
                <a:solidFill>
                  <a:schemeClr val="bg2">
                    <a:lumMod val="25000"/>
                  </a:schemeClr>
                </a:solidFill>
                <a:latin typeface="Power Geez Unicode1" pitchFamily="2" charset="0"/>
              </a:rPr>
              <a:t>፡፡ </a:t>
            </a:r>
          </a:p>
          <a:p>
            <a:pPr marL="285750" lvl="0" indent="-285750" algn="just">
              <a:spcBef>
                <a:spcPts val="400"/>
              </a:spcBef>
              <a:spcAft>
                <a:spcPts val="400"/>
              </a:spcAft>
              <a:buClr>
                <a:srgbClr val="A04DA3"/>
              </a:buClr>
              <a:buFont typeface="Arial" pitchFamily="34" charset="0"/>
              <a:buChar char="•"/>
            </a:pPr>
            <a:endParaRPr lang="en-US" sz="1400" dirty="0" smtClean="0">
              <a:solidFill>
                <a:schemeClr val="bg2">
                  <a:lumMod val="25000"/>
                </a:schemeClr>
              </a:solidFill>
              <a:latin typeface="Power Geez Unicode1" pitchFamily="2" charset="0"/>
            </a:endParaRPr>
          </a:p>
          <a:p>
            <a:pPr marL="285750" lvl="0" indent="-285750" algn="just">
              <a:spcBef>
                <a:spcPts val="400"/>
              </a:spcBef>
              <a:spcAft>
                <a:spcPts val="400"/>
              </a:spcAft>
              <a:buClr>
                <a:srgbClr val="A04DA3"/>
              </a:buClr>
              <a:buFont typeface="Arial" pitchFamily="34" charset="0"/>
              <a:buChar char="•"/>
            </a:pPr>
            <a:endParaRPr lang="en-US" sz="1400" dirty="0">
              <a:solidFill>
                <a:schemeClr val="bg2">
                  <a:lumMod val="25000"/>
                </a:schemeClr>
              </a:solidFill>
              <a:latin typeface="Power Geez Unicode1" pitchFamily="2" charset="0"/>
            </a:endParaRPr>
          </a:p>
          <a:p>
            <a:pPr marL="109728" lvl="0" algn="just">
              <a:spcBef>
                <a:spcPts val="300"/>
              </a:spcBef>
              <a:buClr>
                <a:srgbClr val="A04DA3"/>
              </a:buClr>
            </a:pPr>
            <a:endParaRPr lang="am-ET" sz="2400" dirty="0" smtClean="0">
              <a:solidFill>
                <a:prstClr val="black"/>
              </a:solidFill>
            </a:endParaRPr>
          </a:p>
          <a:p>
            <a:pPr algn="just">
              <a:spcBef>
                <a:spcPts val="400"/>
              </a:spcBef>
              <a:spcAft>
                <a:spcPts val="400"/>
              </a:spcAft>
            </a:pPr>
            <a:r>
              <a:rPr lang="en-US" sz="1400" dirty="0" smtClean="0">
                <a:solidFill>
                  <a:schemeClr val="bg2">
                    <a:lumMod val="25000"/>
                  </a:schemeClr>
                </a:solidFill>
                <a:latin typeface="Power Geez Unicode1" pitchFamily="2" charset="0"/>
              </a:rPr>
              <a:t> </a:t>
            </a:r>
            <a:endParaRPr lang="en-US" sz="1400" dirty="0">
              <a:solidFill>
                <a:schemeClr val="bg2">
                  <a:lumMod val="25000"/>
                </a:schemeClr>
              </a:solidFill>
              <a:latin typeface="Power Geez Unicode1" pitchFamily="2" charset="0"/>
            </a:endParaRPr>
          </a:p>
        </p:txBody>
      </p:sp>
      <p:sp>
        <p:nvSpPr>
          <p:cNvPr id="17" name="NumberBall">
            <a:extLst>
              <a:ext uri="{FF2B5EF4-FFF2-40B4-BE49-F238E27FC236}">
                <a16:creationId xmlns="" xmlns:a16="http://schemas.microsoft.com/office/drawing/2014/main" id="{E5D34984-DCF7-F542-08FD-BDD68968057D}"/>
              </a:ext>
            </a:extLst>
          </p:cNvPr>
          <p:cNvSpPr>
            <a:spLocks noChangeArrowheads="1"/>
          </p:cNvSpPr>
          <p:nvPr/>
        </p:nvSpPr>
        <p:spPr bwMode="gray">
          <a:xfrm>
            <a:off x="150765" y="2058747"/>
            <a:ext cx="228487" cy="295275"/>
          </a:xfrm>
          <a:prstGeom prst="ellipse">
            <a:avLst/>
          </a:prstGeom>
          <a:solidFill>
            <a:srgbClr val="204697"/>
          </a:solidFill>
          <a:ln w="28575" algn="ctr">
            <a:solidFill>
              <a:schemeClr val="bg1"/>
            </a:solidFill>
            <a:round/>
            <a:headEnd/>
            <a:tailEnd/>
          </a:ln>
          <a:effectLst>
            <a:outerShdw blurRad="50800" dist="38100" dir="2700000" algn="tl" rotWithShape="0">
              <a:prstClr val="black">
                <a:alpha val="40000"/>
              </a:prstClr>
            </a:outerShdw>
          </a:effectLst>
        </p:spPr>
        <p:txBody>
          <a:bodyPr wrap="none" lIns="0" tIns="0" rIns="0" bIns="0" anchor="ctr"/>
          <a:lstStyle/>
          <a:p>
            <a:pPr algn="ctr" defTabSz="914400" fontAlgn="base">
              <a:spcBef>
                <a:spcPct val="0"/>
              </a:spcBef>
              <a:spcAft>
                <a:spcPct val="0"/>
              </a:spcAft>
              <a:defRPr/>
            </a:pPr>
            <a:r>
              <a:rPr lang="en-GB" sz="1400" b="1" dirty="0">
                <a:solidFill>
                  <a:srgbClr val="FFFFFF"/>
                </a:solidFill>
                <a:latin typeface="Arial" pitchFamily="34" charset="0"/>
                <a:cs typeface="Arial" pitchFamily="34" charset="0"/>
              </a:rPr>
              <a:t>1</a:t>
            </a:r>
          </a:p>
        </p:txBody>
      </p:sp>
      <p:sp>
        <p:nvSpPr>
          <p:cNvPr id="23" name="Rectangle 22">
            <a:extLst>
              <a:ext uri="{FF2B5EF4-FFF2-40B4-BE49-F238E27FC236}">
                <a16:creationId xmlns="" xmlns:a16="http://schemas.microsoft.com/office/drawing/2014/main" id="{922D9328-9102-8CC0-8EB5-24168DDC1EEB}"/>
              </a:ext>
            </a:extLst>
          </p:cNvPr>
          <p:cNvSpPr>
            <a:spLocks noChangeArrowheads="1"/>
          </p:cNvSpPr>
          <p:nvPr>
            <p:custDataLst>
              <p:tags r:id="rId4"/>
            </p:custDataLst>
          </p:nvPr>
        </p:nvSpPr>
        <p:spPr bwMode="auto">
          <a:xfrm>
            <a:off x="392504" y="3429078"/>
            <a:ext cx="1641829" cy="2834185"/>
          </a:xfrm>
          <a:prstGeom prst="rect">
            <a:avLst/>
          </a:prstGeom>
          <a:solidFill>
            <a:srgbClr val="204697"/>
          </a:solidFill>
          <a:ln w="12700" algn="ctr">
            <a:solidFill>
              <a:srgbClr val="C0C0C0"/>
            </a:solidFill>
            <a:miter lim="800000"/>
            <a:headEnd/>
            <a:tailEnd/>
          </a:ln>
          <a:effectLst/>
        </p:spPr>
        <p:txBody>
          <a:bodyPr tIns="91440" bIns="91440" anchor="b">
            <a:noAutofit/>
          </a:bodyPr>
          <a:lstStyle/>
          <a:p>
            <a:pPr algn="just"/>
            <a:r>
              <a:rPr lang="am-ET" b="1" dirty="0">
                <a:solidFill>
                  <a:srgbClr val="FFFF00"/>
                </a:solidFill>
              </a:rPr>
              <a:t>በዳሰሳ ጥናት ላይ የተመሰረቱ ዘዴዎች (</a:t>
            </a:r>
            <a:r>
              <a:rPr lang="en-US" b="1" dirty="0">
                <a:solidFill>
                  <a:srgbClr val="FFFF00"/>
                </a:solidFill>
              </a:rPr>
              <a:t>Survey-Based Methods</a:t>
            </a:r>
            <a:r>
              <a:rPr lang="en-US" b="1" dirty="0" smtClean="0">
                <a:solidFill>
                  <a:srgbClr val="FFFF00"/>
                </a:solidFill>
              </a:rPr>
              <a:t>)</a:t>
            </a:r>
          </a:p>
          <a:p>
            <a:pPr algn="just"/>
            <a:endParaRPr lang="en-US" dirty="0">
              <a:solidFill>
                <a:srgbClr val="FFFF00"/>
              </a:solidFill>
            </a:endParaRPr>
          </a:p>
          <a:p>
            <a:pPr algn="just"/>
            <a:endParaRPr lang="en-US" dirty="0">
              <a:solidFill>
                <a:srgbClr val="FFFF00"/>
              </a:solidFill>
            </a:endParaRPr>
          </a:p>
          <a:p>
            <a:pPr algn="ctr" defTabSz="762000" eaLnBrk="0" hangingPunct="0">
              <a:defRPr/>
            </a:pPr>
            <a:endParaRPr lang="en-GB" sz="2000" b="1" kern="0" dirty="0">
              <a:solidFill>
                <a:schemeClr val="bg1">
                  <a:lumMod val="95000"/>
                </a:schemeClr>
              </a:solidFill>
              <a:latin typeface="Calibri"/>
            </a:endParaRPr>
          </a:p>
        </p:txBody>
      </p:sp>
      <p:sp>
        <p:nvSpPr>
          <p:cNvPr id="24" name="Rectangle 23">
            <a:extLst>
              <a:ext uri="{FF2B5EF4-FFF2-40B4-BE49-F238E27FC236}">
                <a16:creationId xmlns="" xmlns:a16="http://schemas.microsoft.com/office/drawing/2014/main" id="{6D2602D2-A18D-E76E-93C0-83751312E712}"/>
              </a:ext>
            </a:extLst>
          </p:cNvPr>
          <p:cNvSpPr/>
          <p:nvPr/>
        </p:nvSpPr>
        <p:spPr>
          <a:xfrm>
            <a:off x="2438400" y="3810000"/>
            <a:ext cx="6019790" cy="1828800"/>
          </a:xfrm>
          <a:prstGeom prst="rect">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spcBef>
                <a:spcPts val="400"/>
              </a:spcBef>
              <a:spcAft>
                <a:spcPts val="400"/>
              </a:spcAft>
              <a:buClr>
                <a:srgbClr val="A04DA3"/>
              </a:buClr>
              <a:buFont typeface="Arial" pitchFamily="34" charset="0"/>
              <a:buChar char="•"/>
            </a:pPr>
            <a:r>
              <a:rPr lang="am-ET" sz="1600" b="1" dirty="0">
                <a:solidFill>
                  <a:schemeClr val="bg2">
                    <a:lumMod val="25000"/>
                  </a:schemeClr>
                </a:solidFill>
                <a:latin typeface="Power Geez Unicode1" pitchFamily="2" charset="0"/>
              </a:rPr>
              <a:t>አቅም አጠቃቀም ለመለካት የአምራች ኢንዱስትሪዎችን አቅማቸው ምን ደረጃ ላይ እንደሆነ የተለያዩ ጥያቄዎችን በቀጥታ ፋብሪካዎችን በመጠየቅ፣ መረጃዎችን በመሰብሰብ፣ በማደራጀት የሚሰላበት ዘዴ ነው።</a:t>
            </a:r>
            <a:endParaRPr lang="en-US" sz="1600" b="1" dirty="0">
              <a:solidFill>
                <a:schemeClr val="bg2">
                  <a:lumMod val="25000"/>
                </a:schemeClr>
              </a:solidFill>
              <a:latin typeface="Power Geez Unicode1" pitchFamily="2" charset="0"/>
            </a:endParaRPr>
          </a:p>
          <a:p>
            <a:pPr marL="285750" indent="-285750">
              <a:spcBef>
                <a:spcPts val="400"/>
              </a:spcBef>
              <a:spcAft>
                <a:spcPts val="400"/>
              </a:spcAft>
              <a:buFont typeface="Arial" pitchFamily="34" charset="0"/>
              <a:buChar char="•"/>
            </a:pPr>
            <a:endParaRPr lang="en-US" sz="1400" dirty="0" smtClean="0">
              <a:solidFill>
                <a:schemeClr val="bg2">
                  <a:lumMod val="25000"/>
                </a:schemeClr>
              </a:solidFill>
              <a:latin typeface="Power Geez Unicode1" pitchFamily="2" charset="0"/>
            </a:endParaRPr>
          </a:p>
        </p:txBody>
      </p:sp>
      <p:sp>
        <p:nvSpPr>
          <p:cNvPr id="25" name="NumberBall">
            <a:extLst>
              <a:ext uri="{FF2B5EF4-FFF2-40B4-BE49-F238E27FC236}">
                <a16:creationId xmlns="" xmlns:a16="http://schemas.microsoft.com/office/drawing/2014/main" id="{4BC8C717-1A2D-37D3-971B-0B8C0571AD4A}"/>
              </a:ext>
            </a:extLst>
          </p:cNvPr>
          <p:cNvSpPr>
            <a:spLocks noChangeArrowheads="1"/>
          </p:cNvSpPr>
          <p:nvPr/>
        </p:nvSpPr>
        <p:spPr bwMode="gray">
          <a:xfrm>
            <a:off x="149724" y="4427286"/>
            <a:ext cx="228487" cy="295275"/>
          </a:xfrm>
          <a:prstGeom prst="ellipse">
            <a:avLst/>
          </a:prstGeom>
          <a:solidFill>
            <a:srgbClr val="204697"/>
          </a:solidFill>
          <a:ln w="28575" algn="ctr">
            <a:solidFill>
              <a:schemeClr val="bg1"/>
            </a:solidFill>
            <a:round/>
            <a:headEnd/>
            <a:tailEnd/>
          </a:ln>
          <a:effectLst>
            <a:outerShdw blurRad="50800" dist="38100" dir="2700000" algn="tl" rotWithShape="0">
              <a:prstClr val="black">
                <a:alpha val="40000"/>
              </a:prstClr>
            </a:outerShdw>
          </a:effectLst>
        </p:spPr>
        <p:txBody>
          <a:bodyPr wrap="none" lIns="0" tIns="0" rIns="0" bIns="0" anchor="ctr"/>
          <a:lstStyle/>
          <a:p>
            <a:pPr algn="ctr" defTabSz="914400" fontAlgn="base">
              <a:spcBef>
                <a:spcPct val="0"/>
              </a:spcBef>
              <a:spcAft>
                <a:spcPct val="0"/>
              </a:spcAft>
              <a:defRPr/>
            </a:pPr>
            <a:r>
              <a:rPr lang="en-GB" sz="1400" b="1" dirty="0">
                <a:solidFill>
                  <a:srgbClr val="FFFFFF"/>
                </a:solidFill>
                <a:latin typeface="Arial" pitchFamily="34" charset="0"/>
                <a:cs typeface="Arial" pitchFamily="34" charset="0"/>
              </a:rPr>
              <a:t>2</a:t>
            </a:r>
          </a:p>
        </p:txBody>
      </p:sp>
      <p:pic>
        <p:nvPicPr>
          <p:cNvPr id="1058"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24802" y="304878"/>
            <a:ext cx="1158261" cy="83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23592" y="279161"/>
            <a:ext cx="7239000" cy="757130"/>
          </a:xfrm>
          <a:prstGeom prst="rect">
            <a:avLst/>
          </a:prstGeom>
        </p:spPr>
        <p:txBody>
          <a:bodyPr wrap="square">
            <a:spAutoFit/>
          </a:bodyPr>
          <a:lstStyle/>
          <a:p>
            <a:pPr marL="0" marR="0" lvl="0" indent="0" defTabSz="914400" eaLnBrk="1" fontAlgn="auto" latinLnBrk="0" hangingPunct="1">
              <a:lnSpc>
                <a:spcPct val="90000"/>
              </a:lnSpc>
              <a:spcBef>
                <a:spcPts val="1000"/>
              </a:spcBef>
              <a:spcAft>
                <a:spcPts val="0"/>
              </a:spcAft>
              <a:buClrTx/>
              <a:buSzTx/>
              <a:buFontTx/>
              <a:buNone/>
              <a:tabLst/>
              <a:defRPr/>
            </a:pPr>
            <a:r>
              <a:rPr kumimoji="0" lang="am-ET" sz="2400" b="1" i="0" u="none" strike="noStrike" kern="0" cap="none" spc="0" normalizeH="0" baseline="0" noProof="0" dirty="0" smtClean="0">
                <a:ln>
                  <a:noFill/>
                </a:ln>
                <a:solidFill>
                  <a:srgbClr val="002060"/>
                </a:solidFill>
                <a:effectLst/>
                <a:uLnTx/>
                <a:uFillTx/>
              </a:rPr>
              <a:t>የማምረት አቅም አጠቃቀም ለመለካት ጥቅም ላይ የሚውሉ ዘዴዎች</a:t>
            </a:r>
            <a:endParaRPr kumimoji="0" lang="en-US" sz="2400" b="1" i="0" u="none" strike="noStrike" kern="0" cap="none" spc="0" normalizeH="0" baseline="0" noProof="0" dirty="0">
              <a:ln>
                <a:noFill/>
              </a:ln>
              <a:solidFill>
                <a:prstClr val="black"/>
              </a:solidFill>
              <a:effectLst/>
              <a:uLnTx/>
              <a:uFillTx/>
              <a:latin typeface="Segoe UI Light"/>
            </a:endParaRPr>
          </a:p>
        </p:txBody>
      </p:sp>
    </p:spTree>
    <p:extLst>
      <p:ext uri="{BB962C8B-B14F-4D97-AF65-F5344CB8AC3E}">
        <p14:creationId xmlns:p14="http://schemas.microsoft.com/office/powerpoint/2010/main" val="868070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a:bodyPr>
          <a:lstStyle/>
          <a:p>
            <a:pPr lvl="0"/>
            <a:r>
              <a:rPr lang="am-ET" dirty="0">
                <a:solidFill>
                  <a:srgbClr val="002060"/>
                </a:solidFill>
              </a:rPr>
              <a:t>የማምረት አቅም አጠቃቀም</a:t>
            </a:r>
            <a:r>
              <a:rPr lang="en-US" dirty="0">
                <a:solidFill>
                  <a:srgbClr val="002060"/>
                </a:solidFill>
              </a:rPr>
              <a:t> </a:t>
            </a:r>
            <a:r>
              <a:rPr lang="en-US" dirty="0" err="1">
                <a:solidFill>
                  <a:srgbClr val="002060"/>
                </a:solidFill>
              </a:rPr>
              <a:t>አለካክ</a:t>
            </a:r>
            <a:r>
              <a:rPr lang="en-US" dirty="0">
                <a:solidFill>
                  <a:srgbClr val="002060"/>
                </a:solidFill>
              </a:rPr>
              <a:t>፤</a:t>
            </a:r>
            <a:endParaRPr lang="en-US" dirty="0">
              <a:solidFill>
                <a:prstClr val="black"/>
              </a:solidFill>
            </a:endParaRPr>
          </a:p>
        </p:txBody>
      </p:sp>
      <p:sp>
        <p:nvSpPr>
          <p:cNvPr id="3" name="Rectangle 2"/>
          <p:cNvSpPr/>
          <p:nvPr/>
        </p:nvSpPr>
        <p:spPr>
          <a:xfrm>
            <a:off x="338939" y="1371600"/>
            <a:ext cx="8382000" cy="535531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09728" indent="0" algn="just">
              <a:buNone/>
            </a:pPr>
            <a:r>
              <a:rPr lang="en-US" dirty="0"/>
              <a:t>የ</a:t>
            </a:r>
            <a:r>
              <a:rPr lang="am-ET" dirty="0"/>
              <a:t>አንድ ፋብሪካ ወይም አምራች </a:t>
            </a:r>
            <a:r>
              <a:rPr lang="en-US" dirty="0" err="1"/>
              <a:t>ድርጅት</a:t>
            </a:r>
            <a:r>
              <a:rPr lang="en-US" dirty="0"/>
              <a:t> </a:t>
            </a:r>
            <a:r>
              <a:rPr lang="am-ET" dirty="0"/>
              <a:t>የማምረት አቅም አጠቃቀሙ እንዴት ይለካል የሚለው ከመታየቱ </a:t>
            </a:r>
            <a:r>
              <a:rPr lang="am-ET" dirty="0" smtClean="0"/>
              <a:t>በፊት</a:t>
            </a:r>
            <a:endParaRPr lang="en-US" dirty="0" smtClean="0"/>
          </a:p>
          <a:p>
            <a:pPr marL="395478" indent="-285750" algn="just">
              <a:buFont typeface="Wingdings" pitchFamily="2" charset="2"/>
              <a:buChar char="§"/>
            </a:pPr>
            <a:r>
              <a:rPr lang="am-ET" dirty="0" smtClean="0"/>
              <a:t>የማምረት </a:t>
            </a:r>
            <a:r>
              <a:rPr lang="am-ET" dirty="0">
                <a:solidFill>
                  <a:srgbClr val="00B050"/>
                </a:solidFill>
              </a:rPr>
              <a:t>አቅም አጠቃቀምን ከመለካት ጋር ተያያዥ እና መሰረታዊ የሆኑ ነጥቦችን </a:t>
            </a:r>
            <a:r>
              <a:rPr lang="en-US" dirty="0"/>
              <a:t>የ</a:t>
            </a:r>
            <a:r>
              <a:rPr lang="am-ET" dirty="0"/>
              <a:t>መለየት</a:t>
            </a:r>
            <a:r>
              <a:rPr lang="en-US" dirty="0"/>
              <a:t>ና </a:t>
            </a:r>
            <a:r>
              <a:rPr lang="en-US" dirty="0" err="1"/>
              <a:t>የማሳወቅ</a:t>
            </a:r>
            <a:r>
              <a:rPr lang="en-US" dirty="0"/>
              <a:t> </a:t>
            </a:r>
            <a:r>
              <a:rPr lang="en-US" dirty="0" err="1"/>
              <a:t>ስራ</a:t>
            </a:r>
            <a:r>
              <a:rPr lang="en-US" dirty="0"/>
              <a:t> </a:t>
            </a:r>
            <a:r>
              <a:rPr lang="en-US" dirty="0" err="1"/>
              <a:t>መስራትና</a:t>
            </a:r>
            <a:r>
              <a:rPr lang="en-US" dirty="0"/>
              <a:t> </a:t>
            </a:r>
            <a:r>
              <a:rPr lang="am-ET" dirty="0"/>
              <a:t>የሚለካበትን መንገድ ማሳየት ያስፈልጋል፡፡ </a:t>
            </a:r>
            <a:endParaRPr lang="en-US" dirty="0"/>
          </a:p>
          <a:p>
            <a:pPr marL="109728" indent="0" algn="just">
              <a:buNone/>
            </a:pPr>
            <a:endParaRPr lang="en-US" dirty="0"/>
          </a:p>
          <a:p>
            <a:pPr marL="109728" indent="0" algn="just">
              <a:buNone/>
            </a:pPr>
            <a:r>
              <a:rPr lang="am-ET" dirty="0"/>
              <a:t>ከዚህ ጋር ተያይዞ የሚከተሉት ነጥቦች ምንነት እና መግለጫ በዝርዝር ቀርቧል</a:t>
            </a:r>
            <a:r>
              <a:rPr lang="am-ET" dirty="0" smtClean="0"/>
              <a:t>፡፡</a:t>
            </a:r>
            <a:endParaRPr lang="en-US" dirty="0" smtClean="0"/>
          </a:p>
          <a:p>
            <a:pPr marL="109728" indent="0" algn="just">
              <a:buNone/>
            </a:pPr>
            <a:endParaRPr lang="en-US" dirty="0"/>
          </a:p>
          <a:p>
            <a:pPr marL="109728" indent="0" algn="just">
              <a:buNone/>
            </a:pPr>
            <a:endParaRPr lang="en-US" dirty="0"/>
          </a:p>
          <a:p>
            <a:pPr marL="457200" indent="-457200" algn="just">
              <a:lnSpc>
                <a:spcPct val="150000"/>
              </a:lnSpc>
              <a:buFont typeface="+mj-lt"/>
              <a:buAutoNum type="arabicPeriod"/>
            </a:pPr>
            <a:r>
              <a:rPr lang="am-ET" sz="2000" b="1" dirty="0" smtClean="0">
                <a:cs typeface="Calibri" pitchFamily="34" charset="0"/>
              </a:rPr>
              <a:t>ምናባዊ/ሃሳባዊ </a:t>
            </a:r>
            <a:r>
              <a:rPr lang="am-ET" sz="2000" b="1" dirty="0">
                <a:cs typeface="Calibri" pitchFamily="34" charset="0"/>
              </a:rPr>
              <a:t>የማምረት አቅም/ Design or Installed Capacity </a:t>
            </a:r>
            <a:r>
              <a:rPr lang="am-ET" sz="2000" b="1" dirty="0" smtClean="0">
                <a:cs typeface="Calibri" pitchFamily="34" charset="0"/>
              </a:rPr>
              <a:t>በመጠቀም፣</a:t>
            </a:r>
            <a:endParaRPr lang="en-US" sz="2000" b="1" dirty="0" smtClean="0">
              <a:cs typeface="Calibri" pitchFamily="34" charset="0"/>
            </a:endParaRPr>
          </a:p>
          <a:p>
            <a:pPr marL="457200" indent="-457200" algn="just">
              <a:lnSpc>
                <a:spcPct val="150000"/>
              </a:lnSpc>
              <a:buFont typeface="+mj-lt"/>
              <a:buAutoNum type="arabicPeriod"/>
            </a:pPr>
            <a:r>
              <a:rPr lang="am-ET" sz="2000" b="1" dirty="0" smtClean="0">
                <a:cs typeface="Calibri" pitchFamily="34" charset="0"/>
              </a:rPr>
              <a:t>ሊደረስበት </a:t>
            </a:r>
            <a:r>
              <a:rPr lang="am-ET" sz="2000" b="1" dirty="0">
                <a:cs typeface="Calibri" pitchFamily="34" charset="0"/>
              </a:rPr>
              <a:t>የሚችል የማምረት አቅም/Attainable Capacity </a:t>
            </a:r>
            <a:r>
              <a:rPr lang="am-ET" sz="2000" b="1" dirty="0" smtClean="0">
                <a:cs typeface="Calibri" pitchFamily="34" charset="0"/>
              </a:rPr>
              <a:t>በመጠቀም፣</a:t>
            </a:r>
            <a:endParaRPr lang="en-US" sz="2000" b="1" dirty="0" smtClean="0">
              <a:cs typeface="Calibri" pitchFamily="34" charset="0"/>
            </a:endParaRPr>
          </a:p>
          <a:p>
            <a:pPr marL="457200" indent="-457200" algn="just">
              <a:lnSpc>
                <a:spcPct val="150000"/>
              </a:lnSpc>
              <a:buFont typeface="+mj-lt"/>
              <a:buAutoNum type="arabicPeriod"/>
            </a:pPr>
            <a:r>
              <a:rPr lang="am-ET" sz="2000" b="1" dirty="0" smtClean="0">
                <a:cs typeface="Calibri" pitchFamily="34" charset="0"/>
              </a:rPr>
              <a:t>የተደረሰበት/አሁናዊ </a:t>
            </a:r>
            <a:r>
              <a:rPr lang="am-ET" sz="2000" b="1" dirty="0">
                <a:cs typeface="Calibri" pitchFamily="34" charset="0"/>
              </a:rPr>
              <a:t>የማምረት አቅም/Actual or Existing Capacity በመጠቀም፣</a:t>
            </a:r>
            <a:endParaRPr lang="en-US" sz="2000" b="1" dirty="0"/>
          </a:p>
          <a:p>
            <a:pPr algn="just">
              <a:lnSpc>
                <a:spcPct val="150000"/>
              </a:lnSpc>
            </a:pPr>
            <a:endParaRPr lang="en-US" sz="3200" dirty="0">
              <a:solidFill>
                <a:prstClr val="black"/>
              </a:solidFill>
            </a:endParaRPr>
          </a:p>
        </p:txBody>
      </p:sp>
    </p:spTree>
    <p:extLst>
      <p:ext uri="{BB962C8B-B14F-4D97-AF65-F5344CB8AC3E}">
        <p14:creationId xmlns:p14="http://schemas.microsoft.com/office/powerpoint/2010/main" val="3581652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9">
            <a:extLst>
              <a:ext uri="{FF2B5EF4-FFF2-40B4-BE49-F238E27FC236}">
                <a16:creationId xmlns="" xmlns:a16="http://schemas.microsoft.com/office/drawing/2014/main" id="{7FBB3AFF-AB1F-4A0E-A4B1-9EA1DC5D8C2B}"/>
              </a:ext>
            </a:extLst>
          </p:cNvPr>
          <p:cNvGrpSpPr/>
          <p:nvPr/>
        </p:nvGrpSpPr>
        <p:grpSpPr>
          <a:xfrm>
            <a:off x="228600" y="906630"/>
            <a:ext cx="8763000" cy="5798970"/>
            <a:chOff x="350519" y="1850076"/>
            <a:chExt cx="11377189" cy="5205958"/>
          </a:xfrm>
          <a:noFill/>
        </p:grpSpPr>
        <p:sp>
          <p:nvSpPr>
            <p:cNvPr id="31" name="Rectangle 30">
              <a:extLst>
                <a:ext uri="{FF2B5EF4-FFF2-40B4-BE49-F238E27FC236}">
                  <a16:creationId xmlns="" xmlns:a16="http://schemas.microsoft.com/office/drawing/2014/main" id="{FE768736-F1E0-4692-84BC-C7F321F7045B}"/>
                </a:ext>
              </a:extLst>
            </p:cNvPr>
            <p:cNvSpPr/>
            <p:nvPr/>
          </p:nvSpPr>
          <p:spPr>
            <a:xfrm>
              <a:off x="350519" y="1850076"/>
              <a:ext cx="11377189" cy="5205958"/>
            </a:xfrm>
            <a:prstGeom prst="rect">
              <a:avLst/>
            </a:prstGeom>
            <a:grpFill/>
            <a:ln w="9525">
              <a:solidFill>
                <a:srgbClr val="457B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ከ</a:t>
              </a:r>
              <a:endParaRPr lang="en-GB"/>
            </a:p>
          </p:txBody>
        </p:sp>
        <p:sp>
          <p:nvSpPr>
            <p:cNvPr id="28" name="TextBox 27">
              <a:extLst>
                <a:ext uri="{FF2B5EF4-FFF2-40B4-BE49-F238E27FC236}">
                  <a16:creationId xmlns="" xmlns:a16="http://schemas.microsoft.com/office/drawing/2014/main" id="{97C48A70-C23A-4CB3-9E1A-CFA9C6B90607}"/>
                </a:ext>
              </a:extLst>
            </p:cNvPr>
            <p:cNvSpPr txBox="1"/>
            <p:nvPr/>
          </p:nvSpPr>
          <p:spPr>
            <a:xfrm>
              <a:off x="1062862" y="4459919"/>
              <a:ext cx="10389394"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b="1" smtClean="0">
                <a:latin typeface="Century Gothic" panose="020B0502020202020204" pitchFamily="34" charset="0"/>
                <a:ea typeface="Times New Roman" panose="02020603050405020304" pitchFamily="18" charset="0"/>
                <a:cs typeface="Arial" panose="020B0604020202020204" pitchFamily="34" charset="0"/>
              </a:endParaRPr>
            </a:p>
          </p:txBody>
        </p:sp>
        <p:sp>
          <p:nvSpPr>
            <p:cNvPr id="36" name="TextBox 35">
              <a:extLst>
                <a:ext uri="{FF2B5EF4-FFF2-40B4-BE49-F238E27FC236}">
                  <a16:creationId xmlns="" xmlns:a16="http://schemas.microsoft.com/office/drawing/2014/main" id="{15E470E4-284E-49D1-AA41-E09A5F9CB47A}"/>
                </a:ext>
              </a:extLst>
            </p:cNvPr>
            <p:cNvSpPr txBox="1"/>
            <p:nvPr/>
          </p:nvSpPr>
          <p:spPr>
            <a:xfrm>
              <a:off x="1062862" y="5134608"/>
              <a:ext cx="10528761"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dirty="0">
                <a:effectLst/>
                <a:latin typeface="Century Gothic" panose="020B0502020202020204" pitchFamily="34" charset="0"/>
                <a:ea typeface="Times New Roman" panose="02020603050405020304" pitchFamily="18" charset="0"/>
                <a:cs typeface="Arial" panose="020B0604020202020204" pitchFamily="34" charset="0"/>
              </a:endParaRPr>
            </a:p>
          </p:txBody>
        </p:sp>
      </p:grpSp>
      <p:sp>
        <p:nvSpPr>
          <p:cNvPr id="40" name="Rectangle 39"/>
          <p:cNvSpPr/>
          <p:nvPr/>
        </p:nvSpPr>
        <p:spPr>
          <a:xfrm>
            <a:off x="2133599" y="3358009"/>
            <a:ext cx="6511051" cy="1815882"/>
          </a:xfrm>
          <a:prstGeom prst="rect">
            <a:avLst/>
          </a:prstGeom>
        </p:spPr>
        <p:txBody>
          <a:bodyPr wrap="square">
            <a:spAutoFit/>
          </a:bodyPr>
          <a:lstStyle/>
          <a:p>
            <a:pPr marL="285750" indent="-285750" algn="just">
              <a:buFont typeface="Wingdings" pitchFamily="2" charset="2"/>
              <a:buChar char="v"/>
            </a:pPr>
            <a:r>
              <a:rPr lang="am-ET" sz="1400" dirty="0"/>
              <a:t>ሊደረስበት የሚችል የማምረት አቅም” (</a:t>
            </a:r>
            <a:r>
              <a:rPr lang="en-US" sz="1400" dirty="0"/>
              <a:t>Attainable capacity) </a:t>
            </a:r>
            <a:r>
              <a:rPr lang="am-ET" sz="1400" dirty="0"/>
              <a:t>ማለት ከውስጥ መንስኤዎች ጋር በተያያዙ </a:t>
            </a:r>
            <a:r>
              <a:rPr lang="am-ET" sz="1400" dirty="0">
                <a:solidFill>
                  <a:srgbClr val="00B0F0"/>
                </a:solidFill>
              </a:rPr>
              <a:t>ሊገመቱ እና ሊወገዱ በማይችሉ የማቋረጥ ምክንያቶች/እንከኖች</a:t>
            </a:r>
            <a:r>
              <a:rPr lang="am-ET" sz="1400" dirty="0"/>
              <a:t>/ </a:t>
            </a:r>
            <a:r>
              <a:rPr lang="en-US" sz="1400" dirty="0" err="1"/>
              <a:t>የተቀነሰ</a:t>
            </a:r>
            <a:r>
              <a:rPr lang="en-US" sz="1400" dirty="0"/>
              <a:t> </a:t>
            </a:r>
            <a:r>
              <a:rPr lang="am-ET" sz="1400" dirty="0"/>
              <a:t>ከፍተኛው የማሽኑ የማምረት አቅም ነው። </a:t>
            </a:r>
            <a:r>
              <a:rPr lang="en-US" sz="1400" dirty="0"/>
              <a:t> (</a:t>
            </a:r>
            <a:r>
              <a:rPr lang="en-US" sz="1400" dirty="0" err="1"/>
              <a:t>የማሽነሪ</a:t>
            </a:r>
            <a:r>
              <a:rPr lang="en-US" sz="1400" dirty="0"/>
              <a:t> </a:t>
            </a:r>
            <a:r>
              <a:rPr lang="en-US" sz="1400" dirty="0" err="1"/>
              <a:t>ኢንኤፊሸንሲ</a:t>
            </a:r>
            <a:r>
              <a:rPr lang="en-US" sz="1400" dirty="0"/>
              <a:t>፣ </a:t>
            </a:r>
            <a:r>
              <a:rPr lang="en-US" sz="1400" dirty="0" err="1"/>
              <a:t>የሰው</a:t>
            </a:r>
            <a:r>
              <a:rPr lang="en-US" sz="1400" dirty="0"/>
              <a:t> </a:t>
            </a:r>
            <a:r>
              <a:rPr lang="en-US" sz="1400" dirty="0" err="1"/>
              <a:t>ሃይል</a:t>
            </a:r>
            <a:r>
              <a:rPr lang="en-US" sz="1400" dirty="0"/>
              <a:t> </a:t>
            </a:r>
            <a:r>
              <a:rPr lang="en-US" sz="1400" dirty="0" err="1"/>
              <a:t>ብቃት</a:t>
            </a:r>
            <a:r>
              <a:rPr lang="en-US" sz="1400" dirty="0"/>
              <a:t> </a:t>
            </a:r>
            <a:r>
              <a:rPr lang="en-US" sz="1400" dirty="0" err="1"/>
              <a:t>የመሳሰሉ</a:t>
            </a:r>
            <a:r>
              <a:rPr lang="en-US" sz="1400" dirty="0" smtClean="0"/>
              <a:t>)</a:t>
            </a:r>
          </a:p>
          <a:p>
            <a:pPr marL="285750" indent="-285750" algn="just">
              <a:buFont typeface="Wingdings" pitchFamily="2" charset="2"/>
              <a:buChar char="v"/>
            </a:pPr>
            <a:r>
              <a:rPr lang="am-ET" sz="1400" dirty="0"/>
              <a:t>ይህም ምናባዊ በሆነው የማምረት አቅም ልክ እንዳናመርት እንቅፋት የሚሆኑ ጉዳዮችን በተወሰነ መልኩ ታሳቢ በማድረግ የሚገኝ አቅም ሲሆን ነገር ግን የምርት ቅነሳን የሚያስከትሉ </a:t>
            </a:r>
            <a:r>
              <a:rPr lang="am-ET" sz="1400" dirty="0">
                <a:solidFill>
                  <a:srgbClr val="00B0F0"/>
                </a:solidFill>
              </a:rPr>
              <a:t>ውጫዊ ሁኔታዎችን ከግምት ውስጥ አያስገባም። </a:t>
            </a:r>
          </a:p>
          <a:p>
            <a:pPr marL="285750" indent="-285750" algn="just">
              <a:buFont typeface="Wingdings" pitchFamily="2" charset="2"/>
              <a:buChar char="v"/>
            </a:pPr>
            <a:endParaRPr lang="en-US" sz="1400" dirty="0"/>
          </a:p>
        </p:txBody>
      </p:sp>
      <p:sp>
        <p:nvSpPr>
          <p:cNvPr id="48" name="Rectangle 47"/>
          <p:cNvSpPr/>
          <p:nvPr/>
        </p:nvSpPr>
        <p:spPr>
          <a:xfrm>
            <a:off x="742950" y="4029740"/>
            <a:ext cx="7715250" cy="393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154785" y="1066800"/>
            <a:ext cx="6468680" cy="1600438"/>
          </a:xfrm>
          <a:prstGeom prst="rect">
            <a:avLst/>
          </a:prstGeom>
        </p:spPr>
        <p:txBody>
          <a:bodyPr wrap="square">
            <a:spAutoFit/>
          </a:bodyPr>
          <a:lstStyle/>
          <a:p>
            <a:endParaRPr lang="en-US" sz="1400" dirty="0" smtClean="0">
              <a:solidFill>
                <a:schemeClr val="bg2">
                  <a:lumMod val="10000"/>
                </a:schemeClr>
              </a:solidFill>
              <a:latin typeface="Power Geez Unicode1" pitchFamily="2" charset="0"/>
            </a:endParaRPr>
          </a:p>
          <a:p>
            <a:pPr marL="285750" lvl="0" indent="-285750" algn="just">
              <a:buFont typeface="Wingdings" pitchFamily="2" charset="2"/>
              <a:buChar char="v"/>
            </a:pPr>
            <a:r>
              <a:rPr lang="am-ET" sz="1400" dirty="0"/>
              <a:t>ሀሳባዊ/ምናባዊ የማምረት አቅም” (Designed capacity) ማለት ማሽኑ በሚመረትበት ወቅት</a:t>
            </a:r>
            <a:r>
              <a:rPr lang="en-US" sz="1400" dirty="0"/>
              <a:t> </a:t>
            </a:r>
            <a:r>
              <a:rPr lang="am-ET" sz="1400" dirty="0">
                <a:solidFill>
                  <a:srgbClr val="00B050"/>
                </a:solidFill>
              </a:rPr>
              <a:t>ያለምንም እንከን ማሽኑ </a:t>
            </a:r>
            <a:r>
              <a:rPr lang="am-ET" sz="1400" dirty="0"/>
              <a:t>ሊያመርት ይችላል ተብሎ የተቀመጠለት የማምረት አቅም </a:t>
            </a:r>
            <a:r>
              <a:rPr lang="en-US" sz="1400" dirty="0" err="1"/>
              <a:t>ነው</a:t>
            </a:r>
            <a:r>
              <a:rPr lang="en-US" sz="1400" dirty="0"/>
              <a:t>፡፡</a:t>
            </a:r>
          </a:p>
          <a:p>
            <a:pPr marL="285750" indent="-285750" algn="just">
              <a:buFont typeface="Wingdings" pitchFamily="2" charset="2"/>
              <a:buChar char="v"/>
            </a:pPr>
            <a:r>
              <a:rPr lang="am-ET" sz="1400" dirty="0">
                <a:solidFill>
                  <a:srgbClr val="00B050"/>
                </a:solidFill>
              </a:rPr>
              <a:t>ያሉትን ግብአቶች /resources/ ሙሉ በሙሉ መጠቀም ሲችል የሚደርስበትን </a:t>
            </a:r>
            <a:r>
              <a:rPr lang="am-ET" sz="1400" dirty="0"/>
              <a:t>የሚያመላክት ነው፡፡ ሆኖም ግን አንድ ፋብሪካ በምናባዊ የማምረት አቅሙ ልክ ምርት ሊያመርት የሚችልበት ሁኔታ አያጋጥምም </a:t>
            </a:r>
          </a:p>
        </p:txBody>
      </p:sp>
      <p:sp>
        <p:nvSpPr>
          <p:cNvPr id="3" name="Rectangle 2"/>
          <p:cNvSpPr/>
          <p:nvPr/>
        </p:nvSpPr>
        <p:spPr>
          <a:xfrm>
            <a:off x="403208" y="1676400"/>
            <a:ext cx="1710071" cy="584775"/>
          </a:xfrm>
          <a:prstGeom prst="rect">
            <a:avLst/>
          </a:prstGeom>
        </p:spPr>
        <p:txBody>
          <a:bodyPr wrap="square">
            <a:spAutoFit/>
          </a:bodyPr>
          <a:lstStyle/>
          <a:p>
            <a:r>
              <a:rPr lang="am-ET" sz="1600" b="1" dirty="0">
                <a:solidFill>
                  <a:srgbClr val="0070C0"/>
                </a:solidFill>
              </a:rPr>
              <a:t>ሀሳባዊ/ምናባዊ የማምረት </a:t>
            </a:r>
            <a:r>
              <a:rPr lang="am-ET" sz="1600" b="1" dirty="0" smtClean="0">
                <a:solidFill>
                  <a:srgbClr val="0070C0"/>
                </a:solidFill>
              </a:rPr>
              <a:t>አቅም</a:t>
            </a:r>
            <a:endParaRPr lang="en-US" sz="1600" b="1" dirty="0">
              <a:solidFill>
                <a:srgbClr val="0070C0"/>
              </a:solidFill>
            </a:endParaRPr>
          </a:p>
        </p:txBody>
      </p:sp>
      <p:sp>
        <p:nvSpPr>
          <p:cNvPr id="30" name="Rectangle 29"/>
          <p:cNvSpPr/>
          <p:nvPr/>
        </p:nvSpPr>
        <p:spPr>
          <a:xfrm>
            <a:off x="330811" y="3727341"/>
            <a:ext cx="1425988" cy="1077218"/>
          </a:xfrm>
          <a:prstGeom prst="rect">
            <a:avLst/>
          </a:prstGeom>
        </p:spPr>
        <p:txBody>
          <a:bodyPr wrap="square">
            <a:spAutoFit/>
          </a:bodyPr>
          <a:lstStyle/>
          <a:p>
            <a:pPr marL="109728" indent="0" algn="ctr">
              <a:buNone/>
            </a:pPr>
            <a:r>
              <a:rPr lang="am-ET" sz="1600" b="1" dirty="0" smtClean="0">
                <a:solidFill>
                  <a:srgbClr val="0070C0"/>
                </a:solidFill>
              </a:rPr>
              <a:t>ሊደረስበት የሚችል የማምረት አቅም</a:t>
            </a:r>
            <a:endParaRPr lang="en-US" sz="1600" b="1" dirty="0">
              <a:solidFill>
                <a:srgbClr val="0070C0"/>
              </a:solidFill>
            </a:endParaRPr>
          </a:p>
        </p:txBody>
      </p:sp>
      <p:pic>
        <p:nvPicPr>
          <p:cNvPr id="35"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9070" y="39988"/>
            <a:ext cx="1158261" cy="83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4102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9">
            <a:extLst>
              <a:ext uri="{FF2B5EF4-FFF2-40B4-BE49-F238E27FC236}">
                <a16:creationId xmlns="" xmlns:a16="http://schemas.microsoft.com/office/drawing/2014/main" id="{7FBB3AFF-AB1F-4A0E-A4B1-9EA1DC5D8C2B}"/>
              </a:ext>
            </a:extLst>
          </p:cNvPr>
          <p:cNvGrpSpPr/>
          <p:nvPr/>
        </p:nvGrpSpPr>
        <p:grpSpPr>
          <a:xfrm>
            <a:off x="198787" y="810979"/>
            <a:ext cx="8763000" cy="5798970"/>
            <a:chOff x="350519" y="1850076"/>
            <a:chExt cx="11377189" cy="5205958"/>
          </a:xfrm>
          <a:noFill/>
        </p:grpSpPr>
        <p:sp>
          <p:nvSpPr>
            <p:cNvPr id="31" name="Rectangle 30">
              <a:extLst>
                <a:ext uri="{FF2B5EF4-FFF2-40B4-BE49-F238E27FC236}">
                  <a16:creationId xmlns="" xmlns:a16="http://schemas.microsoft.com/office/drawing/2014/main" id="{FE768736-F1E0-4692-84BC-C7F321F7045B}"/>
                </a:ext>
              </a:extLst>
            </p:cNvPr>
            <p:cNvSpPr/>
            <p:nvPr/>
          </p:nvSpPr>
          <p:spPr>
            <a:xfrm>
              <a:off x="350519" y="1850076"/>
              <a:ext cx="11377189" cy="5205958"/>
            </a:xfrm>
            <a:prstGeom prst="rect">
              <a:avLst/>
            </a:prstGeom>
            <a:grpFill/>
            <a:ln w="9525">
              <a:solidFill>
                <a:srgbClr val="457B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ከ</a:t>
              </a:r>
              <a:endParaRPr lang="en-GB"/>
            </a:p>
          </p:txBody>
        </p:sp>
        <p:sp>
          <p:nvSpPr>
            <p:cNvPr id="28" name="TextBox 27">
              <a:extLst>
                <a:ext uri="{FF2B5EF4-FFF2-40B4-BE49-F238E27FC236}">
                  <a16:creationId xmlns="" xmlns:a16="http://schemas.microsoft.com/office/drawing/2014/main" id="{97C48A70-C23A-4CB3-9E1A-CFA9C6B90607}"/>
                </a:ext>
              </a:extLst>
            </p:cNvPr>
            <p:cNvSpPr txBox="1"/>
            <p:nvPr/>
          </p:nvSpPr>
          <p:spPr>
            <a:xfrm>
              <a:off x="1062862" y="4459919"/>
              <a:ext cx="10389394"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b="1" smtClean="0">
                <a:latin typeface="Century Gothic" panose="020B0502020202020204" pitchFamily="34" charset="0"/>
                <a:ea typeface="Times New Roman" panose="02020603050405020304" pitchFamily="18" charset="0"/>
                <a:cs typeface="Arial" panose="020B0604020202020204" pitchFamily="34" charset="0"/>
              </a:endParaRPr>
            </a:p>
          </p:txBody>
        </p:sp>
        <p:sp>
          <p:nvSpPr>
            <p:cNvPr id="36" name="TextBox 35">
              <a:extLst>
                <a:ext uri="{FF2B5EF4-FFF2-40B4-BE49-F238E27FC236}">
                  <a16:creationId xmlns="" xmlns:a16="http://schemas.microsoft.com/office/drawing/2014/main" id="{15E470E4-284E-49D1-AA41-E09A5F9CB47A}"/>
                </a:ext>
              </a:extLst>
            </p:cNvPr>
            <p:cNvSpPr txBox="1"/>
            <p:nvPr/>
          </p:nvSpPr>
          <p:spPr>
            <a:xfrm>
              <a:off x="1062862" y="5134608"/>
              <a:ext cx="10528761"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dirty="0">
                <a:effectLst/>
                <a:latin typeface="Century Gothic" panose="020B0502020202020204" pitchFamily="34" charset="0"/>
                <a:ea typeface="Times New Roman" panose="02020603050405020304" pitchFamily="18" charset="0"/>
                <a:cs typeface="Arial" panose="020B0604020202020204" pitchFamily="34" charset="0"/>
              </a:endParaRPr>
            </a:p>
          </p:txBody>
        </p:sp>
      </p:grpSp>
      <p:sp>
        <p:nvSpPr>
          <p:cNvPr id="48" name="Rectangle 47"/>
          <p:cNvSpPr/>
          <p:nvPr/>
        </p:nvSpPr>
        <p:spPr>
          <a:xfrm>
            <a:off x="742950" y="4029740"/>
            <a:ext cx="7715250" cy="393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349220" y="3857110"/>
            <a:ext cx="6468680" cy="738664"/>
          </a:xfrm>
          <a:prstGeom prst="rect">
            <a:avLst/>
          </a:prstGeom>
        </p:spPr>
        <p:txBody>
          <a:bodyPr wrap="square">
            <a:spAutoFit/>
          </a:bodyPr>
          <a:lstStyle/>
          <a:p>
            <a:endParaRPr lang="en-US" sz="1400" dirty="0" smtClean="0">
              <a:solidFill>
                <a:schemeClr val="bg2">
                  <a:lumMod val="10000"/>
                </a:schemeClr>
              </a:solidFill>
              <a:latin typeface="Power Geez Unicode1" pitchFamily="2" charset="0"/>
            </a:endParaRPr>
          </a:p>
          <a:p>
            <a:pPr algn="just">
              <a:buFont typeface="Wingdings" pitchFamily="2" charset="2"/>
              <a:buChar char="v"/>
            </a:pPr>
            <a:r>
              <a:rPr lang="en-US" sz="1400" dirty="0" smtClean="0"/>
              <a:t> </a:t>
            </a:r>
            <a:r>
              <a:rPr lang="am-ET" sz="1400" dirty="0" smtClean="0"/>
              <a:t>ይ</a:t>
            </a:r>
            <a:r>
              <a:rPr lang="en-US" sz="1400" dirty="0"/>
              <a:t>ኼ</a:t>
            </a:r>
            <a:r>
              <a:rPr lang="am-ET" sz="1400" dirty="0"/>
              <a:t>ኛው የማምረት አቅም በትክክል ፋብሪካው እያመረተ የሚገኘውን የምርት መጠን የሚገልጽ ሲሆን </a:t>
            </a:r>
            <a:r>
              <a:rPr lang="am-ET" sz="1400" dirty="0">
                <a:solidFill>
                  <a:srgbClr val="FF0000"/>
                </a:solidFill>
              </a:rPr>
              <a:t>ተመዝግበው ከሚያዙ</a:t>
            </a:r>
            <a:r>
              <a:rPr lang="am-ET" sz="1400" dirty="0"/>
              <a:t> የምርት መጠን መረጃዎች የሚገኝ ነው</a:t>
            </a:r>
            <a:r>
              <a:rPr lang="am-ET" sz="1400" dirty="0" smtClean="0"/>
              <a:t>፡፡</a:t>
            </a:r>
          </a:p>
        </p:txBody>
      </p:sp>
      <p:sp>
        <p:nvSpPr>
          <p:cNvPr id="3" name="Rectangle 2"/>
          <p:cNvSpPr/>
          <p:nvPr/>
        </p:nvSpPr>
        <p:spPr>
          <a:xfrm>
            <a:off x="403206" y="3897835"/>
            <a:ext cx="1710071" cy="830997"/>
          </a:xfrm>
          <a:prstGeom prst="rect">
            <a:avLst/>
          </a:prstGeom>
        </p:spPr>
        <p:txBody>
          <a:bodyPr wrap="square">
            <a:spAutoFit/>
          </a:bodyPr>
          <a:lstStyle/>
          <a:p>
            <a:r>
              <a:rPr lang="am-ET" sz="1600" b="1" dirty="0">
                <a:solidFill>
                  <a:srgbClr val="0070C0"/>
                </a:solidFill>
              </a:rPr>
              <a:t>የተደረሰበት/አሁናዊ የማምረት አቅም/</a:t>
            </a:r>
            <a:endParaRPr lang="en-US" sz="1600" b="1" dirty="0">
              <a:solidFill>
                <a:srgbClr val="0070C0"/>
              </a:solidFill>
            </a:endParaRPr>
          </a:p>
        </p:txBody>
      </p:sp>
      <p:pic>
        <p:nvPicPr>
          <p:cNvPr id="35"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9070" y="39988"/>
            <a:ext cx="1158261" cy="83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79408" y="990600"/>
            <a:ext cx="7978792"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am-ET" sz="1600" b="1" dirty="0">
                <a:solidFill>
                  <a:srgbClr val="0070C0"/>
                </a:solidFill>
              </a:rPr>
              <a:t>በምናባዊ አቅም</a:t>
            </a:r>
            <a:r>
              <a:rPr lang="en-US" sz="1600" b="1" dirty="0">
                <a:solidFill>
                  <a:srgbClr val="0070C0"/>
                </a:solidFill>
              </a:rPr>
              <a:t> </a:t>
            </a:r>
            <a:r>
              <a:rPr lang="am-ET" sz="1600" b="1" dirty="0">
                <a:solidFill>
                  <a:srgbClr val="0070C0"/>
                </a:solidFill>
              </a:rPr>
              <a:t>ልክ እንዳናመርት እንቅፋት ከሚሆኑ ጉዳዮች መካከል የሚከተሉት ይገኙበታል፤</a:t>
            </a:r>
            <a:endParaRPr lang="en-US" sz="1600" b="1" dirty="0">
              <a:solidFill>
                <a:srgbClr val="0070C0"/>
              </a:solidFill>
            </a:endParaRPr>
          </a:p>
        </p:txBody>
      </p:sp>
      <p:sp>
        <p:nvSpPr>
          <p:cNvPr id="20" name="Content Placeholder 2"/>
          <p:cNvSpPr txBox="1">
            <a:spLocks/>
          </p:cNvSpPr>
          <p:nvPr/>
        </p:nvSpPr>
        <p:spPr>
          <a:xfrm>
            <a:off x="487020" y="1828800"/>
            <a:ext cx="8267700" cy="1447800"/>
          </a:xfrm>
          <a:prstGeom prst="rect">
            <a:avLst/>
          </a:prstGeom>
          <a:blipFill>
            <a:blip r:embed="rId4"/>
            <a:tile tx="0" ty="0" sx="100000" sy="100000" flip="none" algn="tl"/>
          </a:blipFill>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65760" marR="0" lvl="0" indent="-256032" algn="just" defTabSz="914400" rtl="0" eaLnBrk="1" fontAlgn="auto" latinLnBrk="0" hangingPunct="1">
              <a:lnSpc>
                <a:spcPct val="100000"/>
              </a:lnSpc>
              <a:spcBef>
                <a:spcPts val="300"/>
              </a:spcBef>
              <a:spcAft>
                <a:spcPts val="0"/>
              </a:spcAft>
              <a:buClr>
                <a:srgbClr val="A04DA3"/>
              </a:buClr>
              <a:buSzTx/>
              <a:buFont typeface="Wingdings" pitchFamily="2" charset="2"/>
              <a:buChar char="§"/>
              <a:tabLst/>
              <a:defRPr/>
            </a:pPr>
            <a:r>
              <a:rPr kumimoji="0" lang="am-ET" sz="1600" b="0" i="0" u="none" strike="noStrike" kern="1200" cap="none" spc="0" normalizeH="0" baseline="0" noProof="0" dirty="0" smtClean="0">
                <a:ln>
                  <a:noFill/>
                </a:ln>
                <a:solidFill>
                  <a:sysClr val="windowText" lastClr="000000"/>
                </a:solidFill>
                <a:effectLst/>
                <a:uLnTx/>
                <a:uFillTx/>
                <a:ea typeface="+mn-ea"/>
                <a:cs typeface="+mn-cs"/>
              </a:rPr>
              <a:t>የማሽን ኦፕሬቲንግ ፍጥነት፣</a:t>
            </a:r>
            <a:endParaRPr kumimoji="0" lang="en-US" sz="1600" b="0" i="0" u="none" strike="noStrike" kern="1200" cap="none" spc="0" normalizeH="0" baseline="0" noProof="0" dirty="0" smtClean="0">
              <a:ln>
                <a:noFill/>
              </a:ln>
              <a:solidFill>
                <a:sysClr val="windowText" lastClr="000000"/>
              </a:solidFill>
              <a:effectLst/>
              <a:uLnTx/>
              <a:uFillTx/>
              <a:latin typeface="Georgia"/>
              <a:ea typeface="+mn-ea"/>
              <a:cs typeface="+mn-cs"/>
            </a:endParaRPr>
          </a:p>
          <a:p>
            <a:pPr marL="365760" marR="0" lvl="0" indent="-256032" algn="just" defTabSz="914400" rtl="0" eaLnBrk="1" fontAlgn="auto" latinLnBrk="0" hangingPunct="1">
              <a:lnSpc>
                <a:spcPct val="100000"/>
              </a:lnSpc>
              <a:spcBef>
                <a:spcPts val="300"/>
              </a:spcBef>
              <a:spcAft>
                <a:spcPts val="0"/>
              </a:spcAft>
              <a:buClr>
                <a:srgbClr val="A04DA3"/>
              </a:buClr>
              <a:buSzTx/>
              <a:buFont typeface="Wingdings" pitchFamily="2" charset="2"/>
              <a:buChar char="§"/>
              <a:tabLst/>
              <a:defRPr/>
            </a:pPr>
            <a:r>
              <a:rPr kumimoji="0" lang="am-ET" sz="1600" b="0" i="0" u="none" strike="noStrike" kern="1200" cap="none" spc="0" normalizeH="0" baseline="0" noProof="0" dirty="0" smtClean="0">
                <a:ln>
                  <a:noFill/>
                </a:ln>
                <a:solidFill>
                  <a:sysClr val="windowText" lastClr="000000"/>
                </a:solidFill>
                <a:effectLst/>
                <a:uLnTx/>
                <a:uFillTx/>
                <a:ea typeface="+mn-ea"/>
                <a:cs typeface="+mn-cs"/>
              </a:rPr>
              <a:t>የማሽን ከዕድሜ ጋር ተያይዞ የሚመጣ ዕርጅና፣</a:t>
            </a:r>
            <a:endParaRPr kumimoji="0" lang="en-US" sz="1600" b="0" i="0" u="none" strike="noStrike" kern="1200" cap="none" spc="0" normalizeH="0" baseline="0" noProof="0" dirty="0" smtClean="0">
              <a:ln>
                <a:noFill/>
              </a:ln>
              <a:solidFill>
                <a:sysClr val="windowText" lastClr="000000"/>
              </a:solidFill>
              <a:effectLst/>
              <a:uLnTx/>
              <a:uFillTx/>
              <a:latin typeface="Georgia"/>
              <a:ea typeface="+mn-ea"/>
              <a:cs typeface="+mn-cs"/>
            </a:endParaRPr>
          </a:p>
          <a:p>
            <a:pPr marL="365760" marR="0" lvl="0" indent="-256032" algn="just" defTabSz="914400" rtl="0" eaLnBrk="1" fontAlgn="auto" latinLnBrk="0" hangingPunct="1">
              <a:lnSpc>
                <a:spcPct val="100000"/>
              </a:lnSpc>
              <a:spcBef>
                <a:spcPts val="300"/>
              </a:spcBef>
              <a:spcAft>
                <a:spcPts val="0"/>
              </a:spcAft>
              <a:buClr>
                <a:srgbClr val="A04DA3"/>
              </a:buClr>
              <a:buSzTx/>
              <a:buFont typeface="Wingdings" pitchFamily="2" charset="2"/>
              <a:buChar char="§"/>
              <a:tabLst/>
              <a:defRPr/>
            </a:pPr>
            <a:r>
              <a:rPr kumimoji="0" lang="am-ET" sz="1600" b="0" i="0" u="none" strike="noStrike" kern="1200" cap="none" spc="0" normalizeH="0" baseline="0" noProof="0" dirty="0" smtClean="0">
                <a:ln>
                  <a:noFill/>
                </a:ln>
                <a:solidFill>
                  <a:sysClr val="windowText" lastClr="000000"/>
                </a:solidFill>
                <a:effectLst/>
                <a:uLnTx/>
                <a:uFillTx/>
                <a:ea typeface="+mn-ea"/>
                <a:cs typeface="+mn-cs"/>
              </a:rPr>
              <a:t>የማሽነሪ ጥገና ስርአት፣</a:t>
            </a:r>
            <a:endParaRPr kumimoji="0" lang="en-US" sz="1600" b="0" i="0" u="none" strike="noStrike" kern="1200" cap="none" spc="0" normalizeH="0" baseline="0" noProof="0" dirty="0" smtClean="0">
              <a:ln>
                <a:noFill/>
              </a:ln>
              <a:solidFill>
                <a:sysClr val="windowText" lastClr="000000"/>
              </a:solidFill>
              <a:effectLst/>
              <a:uLnTx/>
              <a:uFillTx/>
              <a:latin typeface="Georgia"/>
              <a:ea typeface="+mn-ea"/>
              <a:cs typeface="+mn-cs"/>
            </a:endParaRPr>
          </a:p>
          <a:p>
            <a:pPr marL="365760" marR="0" lvl="0" indent="-256032" algn="just" defTabSz="914400" rtl="0" eaLnBrk="1" fontAlgn="auto" latinLnBrk="0" hangingPunct="1">
              <a:lnSpc>
                <a:spcPct val="100000"/>
              </a:lnSpc>
              <a:spcBef>
                <a:spcPts val="300"/>
              </a:spcBef>
              <a:spcAft>
                <a:spcPts val="0"/>
              </a:spcAft>
              <a:buClr>
                <a:srgbClr val="A04DA3"/>
              </a:buClr>
              <a:buSzTx/>
              <a:buFont typeface="Wingdings" pitchFamily="2" charset="2"/>
              <a:buChar char="§"/>
              <a:tabLst/>
              <a:defRPr/>
            </a:pPr>
            <a:r>
              <a:rPr kumimoji="0" lang="am-ET" sz="1600" b="0" i="0" u="none" strike="noStrike" kern="1200" cap="none" spc="0" normalizeH="0" baseline="0" noProof="0" dirty="0" smtClean="0">
                <a:ln>
                  <a:noFill/>
                </a:ln>
                <a:solidFill>
                  <a:sysClr val="windowText" lastClr="000000"/>
                </a:solidFill>
                <a:effectLst/>
                <a:uLnTx/>
                <a:uFillTx/>
                <a:ea typeface="+mn-ea"/>
                <a:cs typeface="+mn-cs"/>
              </a:rPr>
              <a:t>የሠራተኛ ምርታማነት፣</a:t>
            </a:r>
            <a:endParaRPr kumimoji="0" lang="en-US" sz="1600" b="0" i="0" u="none" strike="noStrike" kern="1200" cap="none" spc="0" normalizeH="0" baseline="0" noProof="0" dirty="0" smtClean="0">
              <a:ln>
                <a:noFill/>
              </a:ln>
              <a:solidFill>
                <a:sysClr val="windowText" lastClr="000000"/>
              </a:solidFill>
              <a:effectLst/>
              <a:uLnTx/>
              <a:uFillTx/>
              <a:latin typeface="Georgia"/>
              <a:ea typeface="+mn-ea"/>
              <a:cs typeface="+mn-cs"/>
            </a:endParaRPr>
          </a:p>
          <a:p>
            <a:pPr marL="365760" marR="0" lvl="0" indent="-256032" algn="just" defTabSz="914400" rtl="0" eaLnBrk="1" fontAlgn="auto" latinLnBrk="0" hangingPunct="1">
              <a:lnSpc>
                <a:spcPct val="100000"/>
              </a:lnSpc>
              <a:spcBef>
                <a:spcPts val="300"/>
              </a:spcBef>
              <a:spcAft>
                <a:spcPts val="0"/>
              </a:spcAft>
              <a:buClr>
                <a:srgbClr val="A04DA3"/>
              </a:buClr>
              <a:buSzTx/>
              <a:buFont typeface="Wingdings" pitchFamily="2" charset="2"/>
              <a:buChar char="§"/>
              <a:tabLst/>
              <a:defRPr/>
            </a:pPr>
            <a:r>
              <a:rPr kumimoji="0" lang="am-ET" sz="1600" b="0" i="0" u="none" strike="noStrike" kern="1200" cap="none" spc="0" normalizeH="0" baseline="0" noProof="0" dirty="0" smtClean="0">
                <a:ln>
                  <a:noFill/>
                </a:ln>
                <a:solidFill>
                  <a:sysClr val="windowText" lastClr="000000"/>
                </a:solidFill>
                <a:effectLst/>
                <a:uLnTx/>
                <a:uFillTx/>
                <a:ea typeface="+mn-ea"/>
                <a:cs typeface="+mn-cs"/>
              </a:rPr>
              <a:t>ሌሎች የምርት ሂደትን የሚወስኑ ተያያዥ ጉዳዮችን ያካትታል፣</a:t>
            </a:r>
            <a:endParaRPr kumimoji="0" lang="en-US" sz="1600" b="0" i="0" u="none" strike="noStrike" kern="1200" cap="none" spc="0" normalizeH="0" baseline="0" noProof="0" dirty="0" smtClean="0">
              <a:ln>
                <a:noFill/>
              </a:ln>
              <a:solidFill>
                <a:sysClr val="windowText" lastClr="000000"/>
              </a:solidFill>
              <a:effectLst/>
              <a:uLnTx/>
              <a:uFillTx/>
              <a:latin typeface="Georgia"/>
              <a:ea typeface="+mn-ea"/>
              <a:cs typeface="+mn-cs"/>
            </a:endParaRPr>
          </a:p>
          <a:p>
            <a:pPr marL="109728" marR="0" lvl="0" indent="0" algn="just" defTabSz="914400" rtl="0" eaLnBrk="1" fontAlgn="auto" latinLnBrk="0" hangingPunct="1">
              <a:lnSpc>
                <a:spcPct val="100000"/>
              </a:lnSpc>
              <a:spcBef>
                <a:spcPts val="300"/>
              </a:spcBef>
              <a:spcAft>
                <a:spcPts val="0"/>
              </a:spcAft>
              <a:buClr>
                <a:srgbClr val="A04DA3"/>
              </a:buClr>
              <a:buSzTx/>
              <a:buFont typeface="Georgia"/>
              <a:buNone/>
              <a:tabLst/>
              <a:defRPr/>
            </a:pPr>
            <a:endParaRPr kumimoji="0" lang="am-ET" sz="2000" b="0" i="0" u="none" strike="noStrike" kern="1200" cap="none" spc="0" normalizeH="0" baseline="0" noProof="0" dirty="0">
              <a:ln>
                <a:noFill/>
              </a:ln>
              <a:solidFill>
                <a:sysClr val="windowText" lastClr="000000"/>
              </a:solidFill>
              <a:effectLst/>
              <a:uLnTx/>
              <a:uFillTx/>
              <a:ea typeface="+mn-ea"/>
              <a:cs typeface="+mn-cs"/>
            </a:endParaRPr>
          </a:p>
        </p:txBody>
      </p:sp>
      <p:sp>
        <p:nvSpPr>
          <p:cNvPr id="2" name="Rectangle 1"/>
          <p:cNvSpPr/>
          <p:nvPr/>
        </p:nvSpPr>
        <p:spPr>
          <a:xfrm>
            <a:off x="1077578" y="39988"/>
            <a:ext cx="2071401"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am-ET" sz="4000" b="0" i="0" u="none" strike="noStrike" kern="0" cap="none" spc="0" normalizeH="0" baseline="0" noProof="0" dirty="0" smtClean="0">
                <a:ln>
                  <a:noFill/>
                </a:ln>
                <a:solidFill>
                  <a:srgbClr val="424456"/>
                </a:solidFill>
                <a:effectLst/>
                <a:uLnTx/>
                <a:uFillTx/>
                <a:ea typeface="+mj-ea"/>
                <a:cs typeface="+mj-cs"/>
              </a:rPr>
              <a:t>የቀጠለ…</a:t>
            </a:r>
            <a:endParaRPr kumimoji="0" 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4009477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066800"/>
          </a:xfrm>
        </p:spPr>
        <p:txBody>
          <a:bodyPr/>
          <a:lstStyle/>
          <a:p>
            <a:r>
              <a:rPr lang="en-US" dirty="0" err="1"/>
              <a:t>የቀጠለ</a:t>
            </a:r>
            <a:r>
              <a:rPr lang="en-US" dirty="0"/>
              <a:t>…</a:t>
            </a:r>
          </a:p>
        </p:txBody>
      </p:sp>
      <p:sp>
        <p:nvSpPr>
          <p:cNvPr id="7" name="Content Placeholder 6"/>
          <p:cNvSpPr>
            <a:spLocks noGrp="1"/>
          </p:cNvSpPr>
          <p:nvPr>
            <p:ph idx="1"/>
          </p:nvPr>
        </p:nvSpPr>
        <p:spPr>
          <a:xfrm>
            <a:off x="76200" y="990600"/>
            <a:ext cx="9067800" cy="5867400"/>
          </a:xfrm>
          <a:blipFill>
            <a:blip r:embed="rId2"/>
            <a:tile tx="0" ty="0" sx="100000" sy="100000" flip="none" algn="tl"/>
          </a:blipFill>
        </p:spPr>
        <p:txBody>
          <a:bodyPr>
            <a:normAutofit/>
          </a:bodyPr>
          <a:lstStyle/>
          <a:p>
            <a:pPr marL="109728" indent="0" algn="ctr">
              <a:buNone/>
            </a:pPr>
            <a:r>
              <a:rPr lang="en-US" sz="2400" dirty="0" err="1"/>
              <a:t>የኢንዱስትሪውን</a:t>
            </a:r>
            <a:r>
              <a:rPr lang="en-US" sz="2400" dirty="0"/>
              <a:t> </a:t>
            </a:r>
            <a:r>
              <a:rPr lang="en-US" sz="2400" dirty="0" err="1"/>
              <a:t>የማምረት</a:t>
            </a:r>
            <a:r>
              <a:rPr lang="en-US" sz="2400" dirty="0"/>
              <a:t> </a:t>
            </a:r>
            <a:r>
              <a:rPr lang="en-US" sz="2400" dirty="0" err="1"/>
              <a:t>አቅምን</a:t>
            </a:r>
            <a:r>
              <a:rPr lang="en-US" sz="2400" dirty="0"/>
              <a:t> </a:t>
            </a:r>
            <a:r>
              <a:rPr lang="en-US" sz="2400" dirty="0" err="1"/>
              <a:t>አሳንሶ</a:t>
            </a:r>
            <a:r>
              <a:rPr lang="en-US" sz="2400" dirty="0"/>
              <a:t>፣ </a:t>
            </a:r>
            <a:r>
              <a:rPr lang="en-US" sz="2400" dirty="0" err="1" smtClean="0"/>
              <a:t>ልከኛ</a:t>
            </a:r>
            <a:r>
              <a:rPr lang="en-US" sz="2400" dirty="0" smtClean="0"/>
              <a:t> </a:t>
            </a:r>
            <a:r>
              <a:rPr lang="en-US" sz="2400" dirty="0" err="1"/>
              <a:t>እና</a:t>
            </a:r>
            <a:r>
              <a:rPr lang="en-US" sz="2400" dirty="0"/>
              <a:t> </a:t>
            </a:r>
            <a:r>
              <a:rPr lang="en-US" sz="2400" dirty="0" err="1"/>
              <a:t>ያለልክ</a:t>
            </a:r>
            <a:r>
              <a:rPr lang="en-US" sz="2400" dirty="0"/>
              <a:t> </a:t>
            </a:r>
            <a:r>
              <a:rPr lang="en-US" sz="2400" dirty="0" err="1"/>
              <a:t>ጨምሮ</a:t>
            </a:r>
            <a:r>
              <a:rPr lang="en-US" sz="2400" dirty="0"/>
              <a:t> </a:t>
            </a:r>
            <a:r>
              <a:rPr lang="en-US" sz="2400" dirty="0" err="1"/>
              <a:t>እንዲታይ</a:t>
            </a:r>
            <a:r>
              <a:rPr lang="en-US" sz="2400" dirty="0"/>
              <a:t> </a:t>
            </a:r>
            <a:r>
              <a:rPr lang="en-US" sz="2400" dirty="0" err="1"/>
              <a:t>የሚያደርግ</a:t>
            </a:r>
            <a:r>
              <a:rPr lang="en-US" sz="2400" dirty="0"/>
              <a:t> </a:t>
            </a:r>
            <a:r>
              <a:rPr lang="en-US" sz="2400" dirty="0" err="1"/>
              <a:t>አለካክ</a:t>
            </a:r>
            <a:r>
              <a:rPr lang="en-US" sz="2400" dirty="0"/>
              <a:t> </a:t>
            </a:r>
            <a:r>
              <a:rPr lang="en-US" sz="2400" dirty="0" err="1"/>
              <a:t>ሁኔታ</a:t>
            </a:r>
            <a:r>
              <a:rPr lang="en-US" sz="2400" dirty="0"/>
              <a:t> </a:t>
            </a:r>
            <a:r>
              <a:rPr lang="en-US" sz="2400" dirty="0" err="1"/>
              <a:t>የሚያሳይ</a:t>
            </a:r>
            <a:endParaRPr lang="en-US" sz="2400" dirty="0"/>
          </a:p>
          <a:p>
            <a:pPr marL="109728" indent="0" algn="ctr">
              <a:buNone/>
            </a:pPr>
            <a:endParaRPr lang="en-US" sz="2400" dirty="0"/>
          </a:p>
          <a:p>
            <a:pPr marL="109728" indent="0" algn="ctr">
              <a:buNone/>
            </a:pPr>
            <a:endParaRPr lang="en-US" sz="2400" dirty="0"/>
          </a:p>
          <a:p>
            <a:pPr marL="109728" indent="0" algn="ctr">
              <a:buNone/>
            </a:pPr>
            <a:endParaRPr lang="en-US" sz="2400" dirty="0"/>
          </a:p>
          <a:p>
            <a:pPr marL="109728" indent="0" algn="ctr">
              <a:buNone/>
            </a:pPr>
            <a:endParaRPr lang="en-US" sz="2400" dirty="0"/>
          </a:p>
          <a:p>
            <a:pPr marL="109728" indent="0" algn="ctr">
              <a:buNone/>
            </a:pPr>
            <a:endParaRPr lang="en-US" sz="2400" dirty="0"/>
          </a:p>
          <a:p>
            <a:pPr marL="109728" indent="0" algn="ctr">
              <a:buNone/>
            </a:pPr>
            <a:endParaRPr lang="en-US" sz="2400" dirty="0"/>
          </a:p>
        </p:txBody>
      </p:sp>
      <p:sp>
        <p:nvSpPr>
          <p:cNvPr id="8" name="Rectangle 7"/>
          <p:cNvSpPr/>
          <p:nvPr/>
        </p:nvSpPr>
        <p:spPr>
          <a:xfrm>
            <a:off x="2667000" y="2724316"/>
            <a:ext cx="2209800" cy="47608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err="1">
                <a:solidFill>
                  <a:prstClr val="black"/>
                </a:solidFill>
              </a:rPr>
              <a:t>ምናባዊ</a:t>
            </a:r>
            <a:r>
              <a:rPr lang="en-US" sz="1600" dirty="0">
                <a:solidFill>
                  <a:prstClr val="black"/>
                </a:solidFill>
              </a:rPr>
              <a:t> </a:t>
            </a:r>
            <a:r>
              <a:rPr lang="en-US" sz="1600" dirty="0" err="1">
                <a:solidFill>
                  <a:prstClr val="black"/>
                </a:solidFill>
              </a:rPr>
              <a:t>የማምረት</a:t>
            </a:r>
            <a:r>
              <a:rPr lang="en-US" sz="1600" dirty="0">
                <a:solidFill>
                  <a:prstClr val="black"/>
                </a:solidFill>
              </a:rPr>
              <a:t> </a:t>
            </a:r>
            <a:r>
              <a:rPr lang="en-US" sz="1600" dirty="0" err="1">
                <a:solidFill>
                  <a:prstClr val="black"/>
                </a:solidFill>
              </a:rPr>
              <a:t>አቅም</a:t>
            </a:r>
            <a:r>
              <a:rPr lang="en-US" sz="1600" dirty="0">
                <a:solidFill>
                  <a:prstClr val="black"/>
                </a:solidFill>
              </a:rPr>
              <a:t> </a:t>
            </a:r>
          </a:p>
        </p:txBody>
      </p:sp>
      <p:sp>
        <p:nvSpPr>
          <p:cNvPr id="9" name="Rectangle 8"/>
          <p:cNvSpPr/>
          <p:nvPr/>
        </p:nvSpPr>
        <p:spPr>
          <a:xfrm>
            <a:off x="152400" y="2743200"/>
            <a:ext cx="1600200" cy="457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err="1">
                <a:solidFill>
                  <a:prstClr val="black"/>
                </a:solidFill>
              </a:rPr>
              <a:t>የተመረተ</a:t>
            </a:r>
            <a:r>
              <a:rPr lang="en-US" dirty="0">
                <a:solidFill>
                  <a:prstClr val="black"/>
                </a:solidFill>
              </a:rPr>
              <a:t> </a:t>
            </a:r>
            <a:r>
              <a:rPr lang="en-US" dirty="0" err="1">
                <a:solidFill>
                  <a:prstClr val="black"/>
                </a:solidFill>
              </a:rPr>
              <a:t>ምርት</a:t>
            </a:r>
            <a:endParaRPr lang="en-US" dirty="0">
              <a:solidFill>
                <a:prstClr val="black"/>
              </a:solidFill>
            </a:endParaRPr>
          </a:p>
        </p:txBody>
      </p:sp>
      <p:sp>
        <p:nvSpPr>
          <p:cNvPr id="10" name="Division 9"/>
          <p:cNvSpPr/>
          <p:nvPr/>
        </p:nvSpPr>
        <p:spPr>
          <a:xfrm>
            <a:off x="1738684" y="4267200"/>
            <a:ext cx="928315" cy="407504"/>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Equal 10"/>
          <p:cNvSpPr/>
          <p:nvPr/>
        </p:nvSpPr>
        <p:spPr>
          <a:xfrm>
            <a:off x="4886739" y="2708311"/>
            <a:ext cx="623210" cy="476084"/>
          </a:xfrm>
          <a:prstGeom prst="mathEqual">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12" name="Rectangle 11"/>
          <p:cNvSpPr/>
          <p:nvPr/>
        </p:nvSpPr>
        <p:spPr>
          <a:xfrm>
            <a:off x="5525824" y="2708311"/>
            <a:ext cx="3008576" cy="4760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m-ET" sz="1600" dirty="0">
                <a:solidFill>
                  <a:prstClr val="black"/>
                </a:solidFill>
              </a:rPr>
              <a:t>የማምረት አቅም አጠቃቀም </a:t>
            </a:r>
            <a:r>
              <a:rPr lang="en-US" sz="1600" dirty="0">
                <a:solidFill>
                  <a:prstClr val="black"/>
                </a:solidFill>
              </a:rPr>
              <a:t>(%)</a:t>
            </a:r>
            <a:endParaRPr lang="am-ET" sz="1600" dirty="0">
              <a:solidFill>
                <a:prstClr val="black"/>
              </a:solidFill>
            </a:endParaRPr>
          </a:p>
        </p:txBody>
      </p:sp>
      <p:sp>
        <p:nvSpPr>
          <p:cNvPr id="13" name="Rectangle 12"/>
          <p:cNvSpPr/>
          <p:nvPr/>
        </p:nvSpPr>
        <p:spPr>
          <a:xfrm>
            <a:off x="2095392" y="3721605"/>
            <a:ext cx="6829114" cy="369332"/>
          </a:xfrm>
          <a:prstGeom prst="rect">
            <a:avLst/>
          </a:prstGeom>
          <a:noFill/>
        </p:spPr>
        <p:txBody>
          <a:bodyPr wrap="none">
            <a:spAutoFit/>
          </a:bodyPr>
          <a:lstStyle/>
          <a:p>
            <a:r>
              <a:rPr lang="en-US" dirty="0" err="1">
                <a:solidFill>
                  <a:srgbClr val="FF0000"/>
                </a:solidFill>
              </a:rPr>
              <a:t>ማምረት</a:t>
            </a:r>
            <a:r>
              <a:rPr lang="en-US" dirty="0">
                <a:solidFill>
                  <a:srgbClr val="FF0000"/>
                </a:solidFill>
              </a:rPr>
              <a:t> </a:t>
            </a:r>
            <a:r>
              <a:rPr lang="en-US" dirty="0" err="1">
                <a:solidFill>
                  <a:srgbClr val="FF0000"/>
                </a:solidFill>
              </a:rPr>
              <a:t>የማይችልበትን</a:t>
            </a:r>
            <a:r>
              <a:rPr lang="en-US" dirty="0">
                <a:solidFill>
                  <a:srgbClr val="FF0000"/>
                </a:solidFill>
              </a:rPr>
              <a:t> </a:t>
            </a:r>
            <a:r>
              <a:rPr lang="en-US" dirty="0" err="1">
                <a:solidFill>
                  <a:srgbClr val="FF0000"/>
                </a:solidFill>
              </a:rPr>
              <a:t>አቅም</a:t>
            </a:r>
            <a:r>
              <a:rPr lang="en-US" dirty="0">
                <a:solidFill>
                  <a:srgbClr val="FF0000"/>
                </a:solidFill>
              </a:rPr>
              <a:t> </a:t>
            </a:r>
            <a:r>
              <a:rPr lang="en-US" dirty="0" err="1">
                <a:solidFill>
                  <a:srgbClr val="FF0000"/>
                </a:solidFill>
              </a:rPr>
              <a:t>ከግምት</a:t>
            </a:r>
            <a:r>
              <a:rPr lang="en-US" dirty="0">
                <a:solidFill>
                  <a:srgbClr val="FF0000"/>
                </a:solidFill>
              </a:rPr>
              <a:t> </a:t>
            </a:r>
            <a:r>
              <a:rPr lang="en-US" dirty="0" err="1">
                <a:solidFill>
                  <a:srgbClr val="FF0000"/>
                </a:solidFill>
              </a:rPr>
              <a:t>ያስገባ</a:t>
            </a:r>
            <a:r>
              <a:rPr lang="en-US" dirty="0">
                <a:solidFill>
                  <a:srgbClr val="FF0000"/>
                </a:solidFill>
              </a:rPr>
              <a:t> </a:t>
            </a:r>
            <a:r>
              <a:rPr lang="en-US" dirty="0" err="1">
                <a:solidFill>
                  <a:srgbClr val="FF0000"/>
                </a:solidFill>
              </a:rPr>
              <a:t>ስለሆነ</a:t>
            </a:r>
            <a:r>
              <a:rPr lang="en-US" dirty="0">
                <a:solidFill>
                  <a:srgbClr val="FF0000"/>
                </a:solidFill>
              </a:rPr>
              <a:t> </a:t>
            </a:r>
            <a:r>
              <a:rPr lang="en-US" dirty="0" err="1">
                <a:solidFill>
                  <a:srgbClr val="FF0000"/>
                </a:solidFill>
              </a:rPr>
              <a:t>አጠቃቀሙን</a:t>
            </a:r>
            <a:r>
              <a:rPr lang="en-US" dirty="0">
                <a:solidFill>
                  <a:srgbClr val="FF0000"/>
                </a:solidFill>
              </a:rPr>
              <a:t> </a:t>
            </a:r>
            <a:r>
              <a:rPr lang="en-US" dirty="0" err="1">
                <a:solidFill>
                  <a:srgbClr val="FF0000"/>
                </a:solidFill>
              </a:rPr>
              <a:t>ያሳንሳል</a:t>
            </a:r>
            <a:r>
              <a:rPr lang="en-US" dirty="0">
                <a:solidFill>
                  <a:srgbClr val="FF0000"/>
                </a:solidFill>
              </a:rPr>
              <a:t>፡፡</a:t>
            </a:r>
            <a:endParaRPr lang="am-ET" dirty="0">
              <a:solidFill>
                <a:srgbClr val="FF0000"/>
              </a:solidFill>
            </a:endParaRPr>
          </a:p>
        </p:txBody>
      </p:sp>
      <p:sp>
        <p:nvSpPr>
          <p:cNvPr id="14" name="Down Arrow 13"/>
          <p:cNvSpPr/>
          <p:nvPr/>
        </p:nvSpPr>
        <p:spPr>
          <a:xfrm>
            <a:off x="3429000" y="3229287"/>
            <a:ext cx="564411" cy="492318"/>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prstClr val="black"/>
              </a:solidFill>
            </a:endParaRPr>
          </a:p>
        </p:txBody>
      </p:sp>
      <p:sp>
        <p:nvSpPr>
          <p:cNvPr id="16" name="Rectangle 15"/>
          <p:cNvSpPr/>
          <p:nvPr/>
        </p:nvSpPr>
        <p:spPr>
          <a:xfrm>
            <a:off x="152400" y="4267200"/>
            <a:ext cx="1600200" cy="381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err="1">
                <a:solidFill>
                  <a:prstClr val="black"/>
                </a:solidFill>
              </a:rPr>
              <a:t>የተመረተ</a:t>
            </a:r>
            <a:r>
              <a:rPr lang="en-US" dirty="0">
                <a:solidFill>
                  <a:prstClr val="black"/>
                </a:solidFill>
              </a:rPr>
              <a:t> </a:t>
            </a:r>
            <a:r>
              <a:rPr lang="en-US" dirty="0" err="1">
                <a:solidFill>
                  <a:prstClr val="black"/>
                </a:solidFill>
              </a:rPr>
              <a:t>ምርት</a:t>
            </a:r>
            <a:endParaRPr lang="en-US" dirty="0">
              <a:solidFill>
                <a:prstClr val="black"/>
              </a:solidFill>
            </a:endParaRPr>
          </a:p>
        </p:txBody>
      </p:sp>
      <p:sp>
        <p:nvSpPr>
          <p:cNvPr id="17" name="Division 16"/>
          <p:cNvSpPr/>
          <p:nvPr/>
        </p:nvSpPr>
        <p:spPr>
          <a:xfrm>
            <a:off x="1752600" y="2724316"/>
            <a:ext cx="900485" cy="476084"/>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2667000" y="4171949"/>
            <a:ext cx="2960866" cy="57895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err="1">
                <a:solidFill>
                  <a:prstClr val="black"/>
                </a:solidFill>
              </a:rPr>
              <a:t>ሊደረስበት</a:t>
            </a:r>
            <a:r>
              <a:rPr lang="en-US" sz="1600" dirty="0">
                <a:solidFill>
                  <a:prstClr val="black"/>
                </a:solidFill>
              </a:rPr>
              <a:t> </a:t>
            </a:r>
            <a:r>
              <a:rPr lang="en-US" sz="1600" dirty="0" err="1">
                <a:solidFill>
                  <a:prstClr val="black"/>
                </a:solidFill>
              </a:rPr>
              <a:t>የሚችል</a:t>
            </a:r>
            <a:r>
              <a:rPr lang="en-US" sz="1600" dirty="0">
                <a:solidFill>
                  <a:prstClr val="black"/>
                </a:solidFill>
              </a:rPr>
              <a:t> </a:t>
            </a:r>
            <a:r>
              <a:rPr lang="en-US" sz="1600" dirty="0" err="1">
                <a:solidFill>
                  <a:prstClr val="black"/>
                </a:solidFill>
              </a:rPr>
              <a:t>የማምረት</a:t>
            </a:r>
            <a:r>
              <a:rPr lang="en-US" sz="1600" dirty="0">
                <a:solidFill>
                  <a:prstClr val="black"/>
                </a:solidFill>
              </a:rPr>
              <a:t> </a:t>
            </a:r>
            <a:r>
              <a:rPr lang="en-US" sz="1600" dirty="0" err="1">
                <a:solidFill>
                  <a:prstClr val="black"/>
                </a:solidFill>
              </a:rPr>
              <a:t>አቅም</a:t>
            </a:r>
            <a:r>
              <a:rPr lang="en-US" sz="1600" dirty="0">
                <a:solidFill>
                  <a:prstClr val="black"/>
                </a:solidFill>
              </a:rPr>
              <a:t> </a:t>
            </a:r>
          </a:p>
        </p:txBody>
      </p:sp>
      <p:sp>
        <p:nvSpPr>
          <p:cNvPr id="19" name="Equal 18"/>
          <p:cNvSpPr/>
          <p:nvPr/>
        </p:nvSpPr>
        <p:spPr>
          <a:xfrm>
            <a:off x="5627866" y="4229099"/>
            <a:ext cx="468134" cy="483705"/>
          </a:xfrm>
          <a:prstGeom prst="mathEqual">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20" name="Rectangle 19"/>
          <p:cNvSpPr/>
          <p:nvPr/>
        </p:nvSpPr>
        <p:spPr>
          <a:xfrm>
            <a:off x="6172200" y="4171286"/>
            <a:ext cx="2835164"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m-ET" sz="1600" dirty="0">
                <a:solidFill>
                  <a:prstClr val="black"/>
                </a:solidFill>
              </a:rPr>
              <a:t>የማምረት አቅም አጠቃቀም </a:t>
            </a:r>
            <a:r>
              <a:rPr lang="en-US" sz="1600" dirty="0">
                <a:solidFill>
                  <a:prstClr val="black"/>
                </a:solidFill>
              </a:rPr>
              <a:t>(%)</a:t>
            </a:r>
            <a:endParaRPr lang="am-ET" sz="1600" dirty="0">
              <a:solidFill>
                <a:prstClr val="black"/>
              </a:solidFill>
            </a:endParaRPr>
          </a:p>
        </p:txBody>
      </p:sp>
      <p:sp>
        <p:nvSpPr>
          <p:cNvPr id="21" name="Down Arrow 20"/>
          <p:cNvSpPr/>
          <p:nvPr/>
        </p:nvSpPr>
        <p:spPr>
          <a:xfrm>
            <a:off x="3463982" y="4789086"/>
            <a:ext cx="564411" cy="440800"/>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prstClr val="black"/>
              </a:solidFill>
            </a:endParaRPr>
          </a:p>
        </p:txBody>
      </p:sp>
      <p:sp>
        <p:nvSpPr>
          <p:cNvPr id="22" name="Rectangle 21"/>
          <p:cNvSpPr/>
          <p:nvPr/>
        </p:nvSpPr>
        <p:spPr>
          <a:xfrm>
            <a:off x="1635941" y="5242891"/>
            <a:ext cx="7221849" cy="369332"/>
          </a:xfrm>
          <a:prstGeom prst="rect">
            <a:avLst/>
          </a:prstGeom>
          <a:noFill/>
        </p:spPr>
        <p:txBody>
          <a:bodyPr wrap="none">
            <a:spAutoFit/>
          </a:bodyPr>
          <a:lstStyle/>
          <a:p>
            <a:r>
              <a:rPr lang="en-US" dirty="0" err="1">
                <a:solidFill>
                  <a:srgbClr val="00B050"/>
                </a:solidFill>
              </a:rPr>
              <a:t>ማምረት</a:t>
            </a:r>
            <a:r>
              <a:rPr lang="en-US" dirty="0">
                <a:solidFill>
                  <a:srgbClr val="00B050"/>
                </a:solidFill>
              </a:rPr>
              <a:t> </a:t>
            </a:r>
            <a:r>
              <a:rPr lang="en-US" dirty="0" err="1">
                <a:solidFill>
                  <a:srgbClr val="00B050"/>
                </a:solidFill>
              </a:rPr>
              <a:t>የሚችልበትን</a:t>
            </a:r>
            <a:r>
              <a:rPr lang="en-US" dirty="0">
                <a:solidFill>
                  <a:srgbClr val="00B050"/>
                </a:solidFill>
              </a:rPr>
              <a:t> </a:t>
            </a:r>
            <a:r>
              <a:rPr lang="en-US" dirty="0" err="1">
                <a:solidFill>
                  <a:srgbClr val="00B050"/>
                </a:solidFill>
              </a:rPr>
              <a:t>አቅም</a:t>
            </a:r>
            <a:r>
              <a:rPr lang="en-US" dirty="0">
                <a:solidFill>
                  <a:srgbClr val="00B050"/>
                </a:solidFill>
              </a:rPr>
              <a:t> </a:t>
            </a:r>
            <a:r>
              <a:rPr lang="en-US" dirty="0" err="1">
                <a:solidFill>
                  <a:srgbClr val="00B050"/>
                </a:solidFill>
              </a:rPr>
              <a:t>ከግምት</a:t>
            </a:r>
            <a:r>
              <a:rPr lang="en-US" dirty="0">
                <a:solidFill>
                  <a:srgbClr val="00B050"/>
                </a:solidFill>
              </a:rPr>
              <a:t> </a:t>
            </a:r>
            <a:r>
              <a:rPr lang="en-US" dirty="0" err="1">
                <a:solidFill>
                  <a:srgbClr val="00B050"/>
                </a:solidFill>
              </a:rPr>
              <a:t>ያስገባ</a:t>
            </a:r>
            <a:r>
              <a:rPr lang="en-US" dirty="0">
                <a:solidFill>
                  <a:srgbClr val="00B050"/>
                </a:solidFill>
              </a:rPr>
              <a:t> </a:t>
            </a:r>
            <a:r>
              <a:rPr lang="en-US" dirty="0" err="1">
                <a:solidFill>
                  <a:srgbClr val="00B050"/>
                </a:solidFill>
              </a:rPr>
              <a:t>ስለሆነ</a:t>
            </a:r>
            <a:r>
              <a:rPr lang="en-US" dirty="0">
                <a:solidFill>
                  <a:srgbClr val="00B050"/>
                </a:solidFill>
              </a:rPr>
              <a:t> </a:t>
            </a:r>
            <a:r>
              <a:rPr lang="en-US" dirty="0" err="1">
                <a:solidFill>
                  <a:srgbClr val="00B050"/>
                </a:solidFill>
              </a:rPr>
              <a:t>አጠቃቀሙን</a:t>
            </a:r>
            <a:r>
              <a:rPr lang="en-US" dirty="0">
                <a:solidFill>
                  <a:srgbClr val="00B050"/>
                </a:solidFill>
              </a:rPr>
              <a:t> </a:t>
            </a:r>
            <a:r>
              <a:rPr lang="en-US" dirty="0" err="1">
                <a:solidFill>
                  <a:srgbClr val="00B050"/>
                </a:solidFill>
              </a:rPr>
              <a:t>ልኬኛ</a:t>
            </a:r>
            <a:r>
              <a:rPr lang="en-US" dirty="0">
                <a:solidFill>
                  <a:srgbClr val="00B050"/>
                </a:solidFill>
              </a:rPr>
              <a:t> </a:t>
            </a:r>
            <a:r>
              <a:rPr lang="en-US" dirty="0" err="1">
                <a:solidFill>
                  <a:srgbClr val="00B050"/>
                </a:solidFill>
              </a:rPr>
              <a:t>ያደርጋል</a:t>
            </a:r>
            <a:r>
              <a:rPr lang="en-US" dirty="0">
                <a:solidFill>
                  <a:srgbClr val="00B050"/>
                </a:solidFill>
              </a:rPr>
              <a:t>፡፡</a:t>
            </a:r>
            <a:endParaRPr lang="am-ET" dirty="0">
              <a:solidFill>
                <a:srgbClr val="00B050"/>
              </a:solidFill>
            </a:endParaRPr>
          </a:p>
        </p:txBody>
      </p:sp>
      <p:sp>
        <p:nvSpPr>
          <p:cNvPr id="23" name="Rectangle 22"/>
          <p:cNvSpPr/>
          <p:nvPr/>
        </p:nvSpPr>
        <p:spPr>
          <a:xfrm>
            <a:off x="174929" y="5715000"/>
            <a:ext cx="1769828" cy="47625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err="1">
                <a:solidFill>
                  <a:prstClr val="black"/>
                </a:solidFill>
              </a:rPr>
              <a:t>የተመረተ</a:t>
            </a:r>
            <a:r>
              <a:rPr lang="en-US" dirty="0">
                <a:solidFill>
                  <a:prstClr val="black"/>
                </a:solidFill>
              </a:rPr>
              <a:t> </a:t>
            </a:r>
            <a:r>
              <a:rPr lang="en-US" dirty="0" err="1">
                <a:solidFill>
                  <a:prstClr val="black"/>
                </a:solidFill>
              </a:rPr>
              <a:t>ምርት</a:t>
            </a:r>
            <a:endParaRPr lang="en-US" dirty="0">
              <a:solidFill>
                <a:prstClr val="black"/>
              </a:solidFill>
            </a:endParaRPr>
          </a:p>
        </p:txBody>
      </p:sp>
      <p:sp>
        <p:nvSpPr>
          <p:cNvPr id="24" name="Rectangle 23"/>
          <p:cNvSpPr/>
          <p:nvPr/>
        </p:nvSpPr>
        <p:spPr>
          <a:xfrm>
            <a:off x="2800847" y="5685218"/>
            <a:ext cx="2453639" cy="42414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err="1">
                <a:solidFill>
                  <a:prstClr val="black"/>
                </a:solidFill>
              </a:rPr>
              <a:t>የታቀደ</a:t>
            </a:r>
            <a:r>
              <a:rPr lang="en-US" dirty="0">
                <a:solidFill>
                  <a:prstClr val="black"/>
                </a:solidFill>
              </a:rPr>
              <a:t> </a:t>
            </a:r>
            <a:r>
              <a:rPr lang="en-US" dirty="0" err="1">
                <a:solidFill>
                  <a:prstClr val="black"/>
                </a:solidFill>
              </a:rPr>
              <a:t>የማምረት</a:t>
            </a:r>
            <a:r>
              <a:rPr lang="en-US" dirty="0">
                <a:solidFill>
                  <a:prstClr val="black"/>
                </a:solidFill>
              </a:rPr>
              <a:t> </a:t>
            </a:r>
            <a:r>
              <a:rPr lang="en-US" dirty="0" err="1">
                <a:solidFill>
                  <a:prstClr val="black"/>
                </a:solidFill>
              </a:rPr>
              <a:t>አቅም</a:t>
            </a:r>
            <a:endParaRPr lang="en-US" dirty="0">
              <a:solidFill>
                <a:prstClr val="black"/>
              </a:solidFill>
            </a:endParaRPr>
          </a:p>
        </p:txBody>
      </p:sp>
      <p:sp>
        <p:nvSpPr>
          <p:cNvPr id="25" name="Division 24"/>
          <p:cNvSpPr/>
          <p:nvPr/>
        </p:nvSpPr>
        <p:spPr>
          <a:xfrm>
            <a:off x="1886447" y="5685219"/>
            <a:ext cx="914400" cy="483704"/>
          </a:xfrm>
          <a:prstGeom prst="mathDivid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Equal 25"/>
          <p:cNvSpPr/>
          <p:nvPr/>
        </p:nvSpPr>
        <p:spPr>
          <a:xfrm>
            <a:off x="5246866" y="5685218"/>
            <a:ext cx="468134" cy="483705"/>
          </a:xfrm>
          <a:prstGeom prst="mathEqual">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27" name="Rectangle 26"/>
          <p:cNvSpPr/>
          <p:nvPr/>
        </p:nvSpPr>
        <p:spPr>
          <a:xfrm>
            <a:off x="6023443" y="5555146"/>
            <a:ext cx="3037068" cy="6361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m-ET" sz="1600" dirty="0">
                <a:solidFill>
                  <a:prstClr val="black"/>
                </a:solidFill>
              </a:rPr>
              <a:t>የማምረት አቅም አጠቃቀም </a:t>
            </a:r>
            <a:r>
              <a:rPr lang="en-US" sz="1600" dirty="0">
                <a:solidFill>
                  <a:prstClr val="black"/>
                </a:solidFill>
              </a:rPr>
              <a:t>(%)</a:t>
            </a:r>
            <a:endParaRPr lang="am-ET" sz="1600" dirty="0">
              <a:solidFill>
                <a:prstClr val="black"/>
              </a:solidFill>
            </a:endParaRPr>
          </a:p>
        </p:txBody>
      </p:sp>
      <p:sp>
        <p:nvSpPr>
          <p:cNvPr id="28" name="Rectangle 27"/>
          <p:cNvSpPr/>
          <p:nvPr/>
        </p:nvSpPr>
        <p:spPr>
          <a:xfrm>
            <a:off x="1104238" y="6381377"/>
            <a:ext cx="7903126" cy="369332"/>
          </a:xfrm>
          <a:prstGeom prst="rect">
            <a:avLst/>
          </a:prstGeom>
          <a:noFill/>
        </p:spPr>
        <p:txBody>
          <a:bodyPr wrap="none">
            <a:spAutoFit/>
          </a:bodyPr>
          <a:lstStyle/>
          <a:p>
            <a:r>
              <a:rPr lang="en-US" dirty="0" err="1">
                <a:solidFill>
                  <a:srgbClr val="FF0000"/>
                </a:solidFill>
              </a:rPr>
              <a:t>ማምረት</a:t>
            </a:r>
            <a:r>
              <a:rPr lang="en-US" dirty="0">
                <a:solidFill>
                  <a:srgbClr val="FF0000"/>
                </a:solidFill>
              </a:rPr>
              <a:t> </a:t>
            </a:r>
            <a:r>
              <a:rPr lang="en-US" dirty="0" err="1">
                <a:solidFill>
                  <a:srgbClr val="FF0000"/>
                </a:solidFill>
              </a:rPr>
              <a:t>ከሚችልበት</a:t>
            </a:r>
            <a:r>
              <a:rPr lang="en-US" dirty="0">
                <a:solidFill>
                  <a:srgbClr val="FF0000"/>
                </a:solidFill>
              </a:rPr>
              <a:t> </a:t>
            </a:r>
            <a:r>
              <a:rPr lang="en-US" dirty="0" err="1">
                <a:solidFill>
                  <a:srgbClr val="FF0000"/>
                </a:solidFill>
              </a:rPr>
              <a:t>አቅም</a:t>
            </a:r>
            <a:r>
              <a:rPr lang="en-US" dirty="0">
                <a:solidFill>
                  <a:srgbClr val="FF0000"/>
                </a:solidFill>
              </a:rPr>
              <a:t> </a:t>
            </a:r>
            <a:r>
              <a:rPr lang="en-US" dirty="0" err="1">
                <a:solidFill>
                  <a:srgbClr val="FF0000"/>
                </a:solidFill>
              </a:rPr>
              <a:t>ዝቅ</a:t>
            </a:r>
            <a:r>
              <a:rPr lang="en-US" dirty="0">
                <a:solidFill>
                  <a:srgbClr val="FF0000"/>
                </a:solidFill>
              </a:rPr>
              <a:t> </a:t>
            </a:r>
            <a:r>
              <a:rPr lang="en-US" dirty="0" err="1">
                <a:solidFill>
                  <a:srgbClr val="FF0000"/>
                </a:solidFill>
              </a:rPr>
              <a:t>ተደርጎ</a:t>
            </a:r>
            <a:r>
              <a:rPr lang="en-US" dirty="0">
                <a:solidFill>
                  <a:srgbClr val="FF0000"/>
                </a:solidFill>
              </a:rPr>
              <a:t> </a:t>
            </a:r>
            <a:r>
              <a:rPr lang="en-US" dirty="0" err="1">
                <a:solidFill>
                  <a:srgbClr val="FF0000"/>
                </a:solidFill>
              </a:rPr>
              <a:t>የታቀደ</a:t>
            </a:r>
            <a:r>
              <a:rPr lang="en-US" dirty="0">
                <a:solidFill>
                  <a:srgbClr val="FF0000"/>
                </a:solidFill>
              </a:rPr>
              <a:t> </a:t>
            </a:r>
            <a:r>
              <a:rPr lang="en-US" dirty="0" err="1">
                <a:solidFill>
                  <a:srgbClr val="FF0000"/>
                </a:solidFill>
              </a:rPr>
              <a:t>ስለሆነ</a:t>
            </a:r>
            <a:r>
              <a:rPr lang="en-US" dirty="0">
                <a:solidFill>
                  <a:srgbClr val="FF0000"/>
                </a:solidFill>
              </a:rPr>
              <a:t> </a:t>
            </a:r>
            <a:r>
              <a:rPr lang="en-US" dirty="0" err="1">
                <a:solidFill>
                  <a:srgbClr val="FF0000"/>
                </a:solidFill>
              </a:rPr>
              <a:t>አጠቃቀሙን</a:t>
            </a:r>
            <a:r>
              <a:rPr lang="en-US" dirty="0">
                <a:solidFill>
                  <a:srgbClr val="FF0000"/>
                </a:solidFill>
              </a:rPr>
              <a:t> </a:t>
            </a:r>
            <a:r>
              <a:rPr lang="en-US" dirty="0" err="1">
                <a:solidFill>
                  <a:srgbClr val="FF0000"/>
                </a:solidFill>
              </a:rPr>
              <a:t>ከፍ</a:t>
            </a:r>
            <a:r>
              <a:rPr lang="en-US" dirty="0">
                <a:solidFill>
                  <a:srgbClr val="FF0000"/>
                </a:solidFill>
              </a:rPr>
              <a:t> </a:t>
            </a:r>
            <a:r>
              <a:rPr lang="en-US" dirty="0" err="1">
                <a:solidFill>
                  <a:srgbClr val="FF0000"/>
                </a:solidFill>
              </a:rPr>
              <a:t>እንዲል</a:t>
            </a:r>
            <a:r>
              <a:rPr lang="en-US" dirty="0">
                <a:solidFill>
                  <a:srgbClr val="FF0000"/>
                </a:solidFill>
              </a:rPr>
              <a:t> </a:t>
            </a:r>
            <a:r>
              <a:rPr lang="en-US" dirty="0" err="1">
                <a:solidFill>
                  <a:srgbClr val="FF0000"/>
                </a:solidFill>
              </a:rPr>
              <a:t>ያደርጋል</a:t>
            </a:r>
            <a:r>
              <a:rPr lang="en-US" dirty="0">
                <a:solidFill>
                  <a:srgbClr val="FF0000"/>
                </a:solidFill>
              </a:rPr>
              <a:t>፡፡</a:t>
            </a:r>
            <a:endParaRPr lang="am-ET" dirty="0">
              <a:solidFill>
                <a:srgbClr val="FF0000"/>
              </a:solidFill>
            </a:endParaRPr>
          </a:p>
        </p:txBody>
      </p:sp>
      <p:sp>
        <p:nvSpPr>
          <p:cNvPr id="29" name="Down Arrow 28"/>
          <p:cNvSpPr/>
          <p:nvPr/>
        </p:nvSpPr>
        <p:spPr>
          <a:xfrm>
            <a:off x="3463255" y="6113165"/>
            <a:ext cx="564411" cy="316023"/>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prstClr val="black"/>
              </a:solidFill>
            </a:endParaRPr>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9281" y="76200"/>
            <a:ext cx="116522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277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9">
            <a:extLst>
              <a:ext uri="{FF2B5EF4-FFF2-40B4-BE49-F238E27FC236}">
                <a16:creationId xmlns="" xmlns:a16="http://schemas.microsoft.com/office/drawing/2014/main" id="{7FBB3AFF-AB1F-4A0E-A4B1-9EA1DC5D8C2B}"/>
              </a:ext>
            </a:extLst>
          </p:cNvPr>
          <p:cNvGrpSpPr/>
          <p:nvPr/>
        </p:nvGrpSpPr>
        <p:grpSpPr>
          <a:xfrm>
            <a:off x="198787" y="810979"/>
            <a:ext cx="8763000" cy="5798970"/>
            <a:chOff x="350519" y="1850076"/>
            <a:chExt cx="11377189" cy="5205958"/>
          </a:xfrm>
          <a:noFill/>
        </p:grpSpPr>
        <p:sp>
          <p:nvSpPr>
            <p:cNvPr id="31" name="Rectangle 30">
              <a:extLst>
                <a:ext uri="{FF2B5EF4-FFF2-40B4-BE49-F238E27FC236}">
                  <a16:creationId xmlns="" xmlns:a16="http://schemas.microsoft.com/office/drawing/2014/main" id="{FE768736-F1E0-4692-84BC-C7F321F7045B}"/>
                </a:ext>
              </a:extLst>
            </p:cNvPr>
            <p:cNvSpPr/>
            <p:nvPr/>
          </p:nvSpPr>
          <p:spPr>
            <a:xfrm>
              <a:off x="350519" y="1850076"/>
              <a:ext cx="11377189" cy="5205958"/>
            </a:xfrm>
            <a:prstGeom prst="rect">
              <a:avLst/>
            </a:prstGeom>
            <a:grpFill/>
            <a:ln w="9525">
              <a:solidFill>
                <a:srgbClr val="457B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ከ</a:t>
              </a:r>
              <a:endParaRPr lang="en-GB"/>
            </a:p>
          </p:txBody>
        </p:sp>
        <p:sp>
          <p:nvSpPr>
            <p:cNvPr id="28" name="TextBox 27">
              <a:extLst>
                <a:ext uri="{FF2B5EF4-FFF2-40B4-BE49-F238E27FC236}">
                  <a16:creationId xmlns="" xmlns:a16="http://schemas.microsoft.com/office/drawing/2014/main" id="{97C48A70-C23A-4CB3-9E1A-CFA9C6B90607}"/>
                </a:ext>
              </a:extLst>
            </p:cNvPr>
            <p:cNvSpPr txBox="1"/>
            <p:nvPr/>
          </p:nvSpPr>
          <p:spPr>
            <a:xfrm>
              <a:off x="1062862" y="4459919"/>
              <a:ext cx="10389394"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b="1" smtClean="0">
                <a:latin typeface="Century Gothic" panose="020B0502020202020204" pitchFamily="34" charset="0"/>
                <a:ea typeface="Times New Roman" panose="02020603050405020304" pitchFamily="18" charset="0"/>
                <a:cs typeface="Arial" panose="020B0604020202020204" pitchFamily="34" charset="0"/>
              </a:endParaRPr>
            </a:p>
          </p:txBody>
        </p:sp>
        <p:sp>
          <p:nvSpPr>
            <p:cNvPr id="36" name="TextBox 35">
              <a:extLst>
                <a:ext uri="{FF2B5EF4-FFF2-40B4-BE49-F238E27FC236}">
                  <a16:creationId xmlns="" xmlns:a16="http://schemas.microsoft.com/office/drawing/2014/main" id="{15E470E4-284E-49D1-AA41-E09A5F9CB47A}"/>
                </a:ext>
              </a:extLst>
            </p:cNvPr>
            <p:cNvSpPr txBox="1"/>
            <p:nvPr/>
          </p:nvSpPr>
          <p:spPr>
            <a:xfrm>
              <a:off x="1062862" y="5134608"/>
              <a:ext cx="10528761"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dirty="0">
                <a:effectLst/>
                <a:latin typeface="Century Gothic" panose="020B0502020202020204" pitchFamily="34" charset="0"/>
                <a:ea typeface="Times New Roman" panose="02020603050405020304" pitchFamily="18" charset="0"/>
                <a:cs typeface="Arial" panose="020B0604020202020204" pitchFamily="34" charset="0"/>
              </a:endParaRPr>
            </a:p>
          </p:txBody>
        </p:sp>
      </p:grpSp>
      <p:sp>
        <p:nvSpPr>
          <p:cNvPr id="48" name="Rectangle 47"/>
          <p:cNvSpPr/>
          <p:nvPr/>
        </p:nvSpPr>
        <p:spPr>
          <a:xfrm>
            <a:off x="742950" y="4029740"/>
            <a:ext cx="7715250" cy="393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9070" y="39988"/>
            <a:ext cx="1158261" cy="83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59687" y="272242"/>
            <a:ext cx="4512774" cy="461665"/>
          </a:xfrm>
          <a:prstGeom prst="rect">
            <a:avLst/>
          </a:prstGeom>
        </p:spPr>
        <p:txBody>
          <a:bodyPr wrap="none">
            <a:spAutoFit/>
          </a:bodyPr>
          <a:lstStyle/>
          <a:p>
            <a:pPr lvl="0"/>
            <a:r>
              <a:rPr lang="am-ET" sz="2400" b="1" dirty="0">
                <a:solidFill>
                  <a:srgbClr val="0070C0"/>
                </a:solidFill>
              </a:rPr>
              <a:t>የማምረት አቅም አጠቃቀም ስሌት</a:t>
            </a:r>
            <a:endParaRPr kumimoji="0" lang="en-US" sz="2400" b="0" i="0" u="none" strike="noStrike" kern="0" cap="none" spc="0" normalizeH="0" baseline="0" noProof="0" dirty="0" smtClean="0">
              <a:ln>
                <a:noFill/>
              </a:ln>
              <a:solidFill>
                <a:srgbClr val="0070C0"/>
              </a:solidFill>
              <a:effectLst/>
              <a:uLnTx/>
              <a:uFillTx/>
            </a:endParaRPr>
          </a:p>
        </p:txBody>
      </p:sp>
      <p:sp>
        <p:nvSpPr>
          <p:cNvPr id="7" name="Rectangle 6"/>
          <p:cNvSpPr/>
          <p:nvPr/>
        </p:nvSpPr>
        <p:spPr>
          <a:xfrm>
            <a:off x="304800" y="914400"/>
            <a:ext cx="8610600" cy="1554272"/>
          </a:xfrm>
          <a:prstGeom prst="rect">
            <a:avLst/>
          </a:prstGeom>
        </p:spPr>
        <p:txBody>
          <a:bodyPr wrap="square">
            <a:spAutoFit/>
          </a:bodyPr>
          <a:lstStyle/>
          <a:p>
            <a:pPr marL="365760" marR="0" lvl="0" indent="-256032" algn="just" defTabSz="914400" eaLnBrk="1" fontAlgn="auto" latinLnBrk="0" hangingPunct="1">
              <a:lnSpc>
                <a:spcPct val="100000"/>
              </a:lnSpc>
              <a:spcBef>
                <a:spcPts val="300"/>
              </a:spcBef>
              <a:spcAft>
                <a:spcPts val="0"/>
              </a:spcAft>
              <a:buClr>
                <a:srgbClr val="A04DA3"/>
              </a:buClr>
              <a:buSzTx/>
              <a:buFont typeface="Georgia"/>
              <a:buChar char="•"/>
              <a:tabLst/>
              <a:defRPr/>
            </a:pPr>
            <a:r>
              <a:rPr lang="am-ET" kern="0" dirty="0">
                <a:solidFill>
                  <a:prstClr val="black"/>
                </a:solidFill>
              </a:rPr>
              <a:t>የማምረት አቅም አጠቃቀም አንድ ፋብሪካ ያለውን የማምረት አቅም በምን ያህል ደረጃ ተጠቅሞ ምርት አምርቷል የሚለውን በመቶኛ የሚገልጽ ሲሆን ቁልፍ የአፈጻጸም አመላካች ከሚባሉ መለኪያዎች </a:t>
            </a:r>
            <a:r>
              <a:rPr kumimoji="0" lang="am-ET" b="0" i="0" u="none" strike="noStrike" kern="0" cap="none" spc="0" normalizeH="0" baseline="0" noProof="0" dirty="0" smtClean="0">
                <a:ln>
                  <a:noFill/>
                </a:ln>
                <a:solidFill>
                  <a:prstClr val="black"/>
                </a:solidFill>
                <a:effectLst/>
                <a:uLnTx/>
                <a:uFillTx/>
              </a:rPr>
              <a:t>ውስጥ አንዱና ዋንኛው ነው፡፡</a:t>
            </a:r>
            <a:endParaRPr lang="en-US" kern="0" dirty="0">
              <a:solidFill>
                <a:prstClr val="black"/>
              </a:solidFill>
            </a:endParaRPr>
          </a:p>
          <a:p>
            <a:pPr marL="109728" marR="0" lvl="0" algn="just" defTabSz="914400" eaLnBrk="1" fontAlgn="auto" latinLnBrk="0" hangingPunct="1">
              <a:lnSpc>
                <a:spcPct val="100000"/>
              </a:lnSpc>
              <a:spcBef>
                <a:spcPts val="300"/>
              </a:spcBef>
              <a:spcAft>
                <a:spcPts val="0"/>
              </a:spcAft>
              <a:buClr>
                <a:srgbClr val="A04DA3"/>
              </a:buClr>
              <a:buSzTx/>
              <a:tabLst/>
              <a:defRPr/>
            </a:pPr>
            <a:endParaRPr kumimoji="0" lang="en-US" b="0" i="0" u="none" strike="noStrike" kern="0" cap="none" spc="0" normalizeH="0" baseline="0" noProof="0" dirty="0" smtClean="0">
              <a:ln>
                <a:noFill/>
              </a:ln>
              <a:solidFill>
                <a:prstClr val="black"/>
              </a:solidFill>
              <a:effectLst/>
              <a:uLnTx/>
              <a:uFillTx/>
              <a:latin typeface="Georgia"/>
            </a:endParaRPr>
          </a:p>
          <a:p>
            <a:pPr marL="365760" marR="0" lvl="0" indent="-256032" algn="just" defTabSz="914400" eaLnBrk="1" fontAlgn="auto" latinLnBrk="0" hangingPunct="1">
              <a:lnSpc>
                <a:spcPct val="100000"/>
              </a:lnSpc>
              <a:spcBef>
                <a:spcPts val="300"/>
              </a:spcBef>
              <a:spcAft>
                <a:spcPts val="0"/>
              </a:spcAft>
              <a:buClr>
                <a:srgbClr val="A04DA3"/>
              </a:buClr>
              <a:buSzTx/>
              <a:buFont typeface="Georgia"/>
              <a:buChar char="•"/>
              <a:tabLst/>
              <a:defRPr/>
            </a:pPr>
            <a:r>
              <a:rPr kumimoji="0" lang="am-ET" b="0" i="0" u="none" strike="noStrike" kern="0" cap="none" spc="0" normalizeH="0" baseline="0" noProof="0" dirty="0" smtClean="0">
                <a:ln>
                  <a:noFill/>
                </a:ln>
                <a:solidFill>
                  <a:prstClr val="black"/>
                </a:solidFill>
                <a:effectLst/>
                <a:uLnTx/>
                <a:uFillTx/>
              </a:rPr>
              <a:t>የማምረት አቅም አጠቃቀም በሚከተሉት መንገዶች </a:t>
            </a:r>
            <a:r>
              <a:rPr kumimoji="0" lang="en-US" b="0" i="0" u="none" strike="noStrike" kern="0" cap="none" spc="0" normalizeH="0" baseline="0" noProof="0" dirty="0" err="1" smtClean="0">
                <a:ln>
                  <a:noFill/>
                </a:ln>
                <a:solidFill>
                  <a:prstClr val="black"/>
                </a:solidFill>
                <a:effectLst/>
                <a:uLnTx/>
                <a:uFillTx/>
                <a:latin typeface="Georgia"/>
              </a:rPr>
              <a:t>ይለካል</a:t>
            </a:r>
            <a:r>
              <a:rPr kumimoji="0" lang="am-ET" b="0" i="0" u="none" strike="noStrike" kern="0" cap="none" spc="0" normalizeH="0" baseline="0" noProof="0" dirty="0" smtClean="0">
                <a:ln>
                  <a:noFill/>
                </a:ln>
                <a:solidFill>
                  <a:prstClr val="black"/>
                </a:solidFill>
                <a:effectLst/>
                <a:uLnTx/>
                <a:uFillTx/>
              </a:rPr>
              <a:t>፡፡</a:t>
            </a:r>
            <a:endParaRPr kumimoji="0" lang="en-US" b="0" i="0" u="none" strike="noStrike" kern="0" cap="none" spc="0" normalizeH="0" baseline="0" noProof="0" dirty="0">
              <a:ln>
                <a:noFill/>
              </a:ln>
              <a:solidFill>
                <a:prstClr val="black"/>
              </a:solidFill>
              <a:effectLst/>
              <a:uLnTx/>
              <a:uFillTx/>
              <a:latin typeface="Georgia"/>
            </a:endParaRPr>
          </a:p>
        </p:txBody>
      </p:sp>
      <p:sp>
        <p:nvSpPr>
          <p:cNvPr id="15" name="Rectangle 14"/>
          <p:cNvSpPr/>
          <p:nvPr/>
        </p:nvSpPr>
        <p:spPr>
          <a:xfrm>
            <a:off x="46387" y="2743200"/>
            <a:ext cx="8915400" cy="369332"/>
          </a:xfrm>
          <a:prstGeom prst="rect">
            <a:avLst/>
          </a:prstGeom>
          <a:blipFill>
            <a:blip r:embed="rId4"/>
            <a:tile tx="0" ty="0" sx="100000" sy="100000" flip="none" algn="tl"/>
          </a:blip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rPr>
              <a:t>የማምረት</a:t>
            </a:r>
            <a:r>
              <a:rPr kumimoji="0" lang="en-US" sz="1800" b="0" i="0" u="none" strike="noStrike" kern="0" cap="none" spc="0" normalizeH="0" baseline="0" noProof="0" dirty="0">
                <a:ln>
                  <a:noFill/>
                </a:ln>
                <a:solidFill>
                  <a:sysClr val="windowText" lastClr="000000"/>
                </a:solidFill>
                <a:effectLst/>
                <a:uLnTx/>
                <a:uFillTx/>
              </a:rPr>
              <a:t> </a:t>
            </a:r>
            <a:r>
              <a:rPr kumimoji="0" lang="en-US" sz="1800" b="0" i="0" u="none" strike="noStrike" kern="0" cap="none" spc="0" normalizeH="0" baseline="0" noProof="0" dirty="0" err="1">
                <a:ln>
                  <a:noFill/>
                </a:ln>
                <a:solidFill>
                  <a:sysClr val="windowText" lastClr="000000"/>
                </a:solidFill>
                <a:effectLst/>
                <a:uLnTx/>
                <a:uFillTx/>
              </a:rPr>
              <a:t>አቅም</a:t>
            </a:r>
            <a:r>
              <a:rPr kumimoji="0" lang="en-US" sz="1800" b="0" i="0" u="none" strike="noStrike" kern="0" cap="none" spc="0" normalizeH="0" baseline="0" noProof="0" dirty="0">
                <a:ln>
                  <a:noFill/>
                </a:ln>
                <a:solidFill>
                  <a:sysClr val="windowText" lastClr="000000"/>
                </a:solidFill>
                <a:effectLst/>
                <a:uLnTx/>
                <a:uFillTx/>
              </a:rPr>
              <a:t> </a:t>
            </a:r>
            <a:r>
              <a:rPr kumimoji="0" lang="en-US" sz="1800" b="0" i="0" u="none" strike="noStrike" kern="0" cap="none" spc="0" normalizeH="0" baseline="0" noProof="0" dirty="0" err="1">
                <a:ln>
                  <a:noFill/>
                </a:ln>
                <a:solidFill>
                  <a:sysClr val="windowText" lastClr="000000"/>
                </a:solidFill>
                <a:effectLst/>
                <a:uLnTx/>
                <a:uFillTx/>
              </a:rPr>
              <a:t>አጠቃቀም</a:t>
            </a:r>
            <a:r>
              <a:rPr kumimoji="0" lang="en-US" sz="1800" b="0" i="0" u="none" strike="noStrike" kern="0" cap="none" spc="0" normalizeH="0" baseline="0" noProof="0" dirty="0">
                <a:ln>
                  <a:noFill/>
                </a:ln>
                <a:solidFill>
                  <a:sysClr val="windowText" lastClr="000000"/>
                </a:solidFill>
                <a:effectLst/>
                <a:uLnTx/>
                <a:uFillTx/>
              </a:rPr>
              <a:t> = (</a:t>
            </a:r>
            <a:r>
              <a:rPr kumimoji="0" lang="en-US" sz="1800" b="0" i="0" u="none" strike="noStrike" kern="0" cap="none" spc="0" normalizeH="0" baseline="0" noProof="0" dirty="0" err="1">
                <a:ln>
                  <a:noFill/>
                </a:ln>
                <a:solidFill>
                  <a:sysClr val="windowText" lastClr="000000"/>
                </a:solidFill>
                <a:effectLst/>
                <a:uLnTx/>
                <a:uFillTx/>
              </a:rPr>
              <a:t>የተመረተ</a:t>
            </a:r>
            <a:r>
              <a:rPr kumimoji="0" lang="en-US" sz="1800" b="0" i="0" u="none" strike="noStrike" kern="0" cap="none" spc="0" normalizeH="0" baseline="0" noProof="0" dirty="0">
                <a:ln>
                  <a:noFill/>
                </a:ln>
                <a:solidFill>
                  <a:sysClr val="windowText" lastClr="000000"/>
                </a:solidFill>
                <a:effectLst/>
                <a:uLnTx/>
                <a:uFillTx/>
              </a:rPr>
              <a:t> </a:t>
            </a:r>
            <a:r>
              <a:rPr kumimoji="0" lang="en-US" sz="1800" b="0" i="0" u="none" strike="noStrike" kern="0" cap="none" spc="0" normalizeH="0" baseline="0" noProof="0" dirty="0" err="1">
                <a:ln>
                  <a:noFill/>
                </a:ln>
                <a:solidFill>
                  <a:sysClr val="windowText" lastClr="000000"/>
                </a:solidFill>
                <a:effectLst/>
                <a:uLnTx/>
                <a:uFillTx/>
              </a:rPr>
              <a:t>የምርት</a:t>
            </a:r>
            <a:r>
              <a:rPr kumimoji="0" lang="en-US" sz="1800" b="0" i="0" u="none" strike="noStrike" kern="0" cap="none" spc="0" normalizeH="0" baseline="0" noProof="0" dirty="0">
                <a:ln>
                  <a:noFill/>
                </a:ln>
                <a:solidFill>
                  <a:sysClr val="windowText" lastClr="000000"/>
                </a:solidFill>
                <a:effectLst/>
                <a:uLnTx/>
                <a:uFillTx/>
              </a:rPr>
              <a:t> </a:t>
            </a:r>
            <a:r>
              <a:rPr kumimoji="0" lang="en-US" sz="1800" b="0" i="0" u="none" strike="noStrike" kern="0" cap="none" spc="0" normalizeH="0" baseline="0" noProof="0" dirty="0" err="1">
                <a:ln>
                  <a:noFill/>
                </a:ln>
                <a:solidFill>
                  <a:sysClr val="windowText" lastClr="000000"/>
                </a:solidFill>
                <a:effectLst/>
                <a:uLnTx/>
                <a:uFillTx/>
              </a:rPr>
              <a:t>መጠን</a:t>
            </a:r>
            <a:r>
              <a:rPr kumimoji="0" lang="en-US" sz="1800" b="0" i="0" u="none" strike="noStrike" kern="0" cap="none" spc="0" normalizeH="0" baseline="0" noProof="0" dirty="0">
                <a:ln>
                  <a:noFill/>
                </a:ln>
                <a:solidFill>
                  <a:sysClr val="windowText" lastClr="000000"/>
                </a:solidFill>
                <a:effectLst/>
                <a:uLnTx/>
                <a:uFillTx/>
              </a:rPr>
              <a:t>/</a:t>
            </a:r>
            <a:r>
              <a:rPr kumimoji="0" lang="en-US" sz="1800" b="0" i="0" u="none" strike="noStrike" kern="0" cap="none" spc="0" normalizeH="0" baseline="0" noProof="0" dirty="0" err="1">
                <a:ln>
                  <a:noFill/>
                </a:ln>
                <a:solidFill>
                  <a:sysClr val="windowText" lastClr="000000"/>
                </a:solidFill>
                <a:effectLst/>
                <a:uLnTx/>
                <a:uFillTx/>
              </a:rPr>
              <a:t>ሊደረስበት</a:t>
            </a:r>
            <a:r>
              <a:rPr kumimoji="0" lang="en-US" sz="1800" b="0" i="0" u="none" strike="noStrike" kern="0" cap="none" spc="0" normalizeH="0" baseline="0" noProof="0" dirty="0">
                <a:ln>
                  <a:noFill/>
                </a:ln>
                <a:solidFill>
                  <a:sysClr val="windowText" lastClr="000000"/>
                </a:solidFill>
                <a:effectLst/>
                <a:uLnTx/>
                <a:uFillTx/>
              </a:rPr>
              <a:t> </a:t>
            </a:r>
            <a:r>
              <a:rPr kumimoji="0" lang="en-US" sz="1800" b="0" i="0" u="none" strike="noStrike" kern="0" cap="none" spc="0" normalizeH="0" baseline="0" noProof="0" dirty="0" err="1">
                <a:ln>
                  <a:noFill/>
                </a:ln>
                <a:solidFill>
                  <a:sysClr val="windowText" lastClr="000000"/>
                </a:solidFill>
                <a:effectLst/>
                <a:uLnTx/>
                <a:uFillTx/>
              </a:rPr>
              <a:t>የሚችል</a:t>
            </a:r>
            <a:r>
              <a:rPr kumimoji="0" lang="en-US" sz="1800" b="0" i="0" u="none" strike="noStrike" kern="0" cap="none" spc="0" normalizeH="0" baseline="0" noProof="0" dirty="0">
                <a:ln>
                  <a:noFill/>
                </a:ln>
                <a:solidFill>
                  <a:sysClr val="windowText" lastClr="000000"/>
                </a:solidFill>
                <a:effectLst/>
                <a:uLnTx/>
                <a:uFillTx/>
              </a:rPr>
              <a:t> </a:t>
            </a:r>
            <a:r>
              <a:rPr kumimoji="0" lang="en-US" sz="1800" b="0" i="0" u="none" strike="noStrike" kern="0" cap="none" spc="0" normalizeH="0" baseline="0" noProof="0" dirty="0" err="1">
                <a:ln>
                  <a:noFill/>
                </a:ln>
                <a:solidFill>
                  <a:sysClr val="windowText" lastClr="000000"/>
                </a:solidFill>
                <a:effectLst/>
                <a:uLnTx/>
                <a:uFillTx/>
              </a:rPr>
              <a:t>የማምረት</a:t>
            </a:r>
            <a:r>
              <a:rPr kumimoji="0" lang="en-US" sz="1800" b="0" i="0" u="none" strike="noStrike" kern="0" cap="none" spc="0" normalizeH="0" baseline="0" noProof="0" dirty="0">
                <a:ln>
                  <a:noFill/>
                </a:ln>
                <a:solidFill>
                  <a:sysClr val="windowText" lastClr="000000"/>
                </a:solidFill>
                <a:effectLst/>
                <a:uLnTx/>
                <a:uFillTx/>
              </a:rPr>
              <a:t> </a:t>
            </a:r>
            <a:r>
              <a:rPr kumimoji="0" lang="en-US" sz="1800" b="0" i="0" u="none" strike="noStrike" kern="0" cap="none" spc="0" normalizeH="0" baseline="0" noProof="0" dirty="0" err="1">
                <a:ln>
                  <a:noFill/>
                </a:ln>
                <a:solidFill>
                  <a:sysClr val="windowText" lastClr="000000"/>
                </a:solidFill>
                <a:effectLst/>
                <a:uLnTx/>
                <a:uFillTx/>
              </a:rPr>
              <a:t>አቅም</a:t>
            </a:r>
            <a:r>
              <a:rPr kumimoji="0" lang="en-US" sz="1800" b="0" i="0" u="none" strike="noStrike" kern="0" cap="none" spc="0" normalizeH="0" baseline="0" noProof="0" dirty="0">
                <a:ln>
                  <a:noFill/>
                </a:ln>
                <a:solidFill>
                  <a:sysClr val="windowText" lastClr="000000"/>
                </a:solidFill>
                <a:effectLst/>
                <a:uLnTx/>
                <a:uFillTx/>
              </a:rPr>
              <a:t>)*100</a:t>
            </a:r>
          </a:p>
        </p:txBody>
      </p:sp>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431" y="3276600"/>
            <a:ext cx="6210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04801" y="4001825"/>
            <a:ext cx="8382000" cy="2939266"/>
          </a:xfrm>
          <a:prstGeom prst="rect">
            <a:avLst/>
          </a:prstGeom>
        </p:spPr>
        <p:txBody>
          <a:bodyPr wrap="square">
            <a:spAutoFit/>
          </a:bodyPr>
          <a:lstStyle/>
          <a:p>
            <a:pPr marL="109728" lvl="0" algn="just">
              <a:spcBef>
                <a:spcPts val="300"/>
              </a:spcBef>
              <a:buClr>
                <a:srgbClr val="A04DA3"/>
              </a:buClr>
            </a:pPr>
            <a:r>
              <a:rPr lang="am-ET" sz="2400" b="1" dirty="0">
                <a:solidFill>
                  <a:srgbClr val="0070C0"/>
                </a:solidFill>
              </a:rPr>
              <a:t>የማምረት አቅም አጠቃቀም መለኪያ ቦታ/የስራ ሂደት ልየታ</a:t>
            </a:r>
            <a:br>
              <a:rPr lang="am-ET" sz="2400" b="1" dirty="0">
                <a:solidFill>
                  <a:srgbClr val="0070C0"/>
                </a:solidFill>
              </a:rPr>
            </a:br>
            <a:endParaRPr lang="en-US" sz="2400" b="1" dirty="0" smtClean="0">
              <a:solidFill>
                <a:srgbClr val="0070C0"/>
              </a:solidFill>
            </a:endParaRPr>
          </a:p>
          <a:p>
            <a:pPr marL="395478" lvl="0" indent="-285750" algn="just">
              <a:spcBef>
                <a:spcPts val="300"/>
              </a:spcBef>
              <a:buClr>
                <a:srgbClr val="A04DA3"/>
              </a:buClr>
              <a:buFont typeface="Arial" pitchFamily="34" charset="0"/>
              <a:buChar char="•"/>
            </a:pPr>
            <a:r>
              <a:rPr lang="en-US" dirty="0" err="1" smtClean="0">
                <a:solidFill>
                  <a:prstClr val="black"/>
                </a:solidFill>
                <a:latin typeface="Georgia"/>
              </a:rPr>
              <a:t>የአምራች</a:t>
            </a:r>
            <a:r>
              <a:rPr lang="en-US" dirty="0" smtClean="0">
                <a:solidFill>
                  <a:prstClr val="black"/>
                </a:solidFill>
                <a:latin typeface="Georgia"/>
              </a:rPr>
              <a:t> </a:t>
            </a:r>
            <a:r>
              <a:rPr lang="en-US" dirty="0" err="1">
                <a:solidFill>
                  <a:prstClr val="black"/>
                </a:solidFill>
                <a:latin typeface="Georgia"/>
              </a:rPr>
              <a:t>ኢንዱስትሪዎች</a:t>
            </a:r>
            <a:r>
              <a:rPr lang="en-US" dirty="0">
                <a:solidFill>
                  <a:prstClr val="black"/>
                </a:solidFill>
                <a:latin typeface="Georgia"/>
              </a:rPr>
              <a:t> </a:t>
            </a:r>
            <a:r>
              <a:rPr lang="en-US" dirty="0" err="1">
                <a:solidFill>
                  <a:prstClr val="black"/>
                </a:solidFill>
                <a:latin typeface="Georgia"/>
              </a:rPr>
              <a:t>የማምረት</a:t>
            </a:r>
            <a:r>
              <a:rPr lang="en-US" dirty="0">
                <a:solidFill>
                  <a:prstClr val="black"/>
                </a:solidFill>
                <a:latin typeface="Georgia"/>
              </a:rPr>
              <a:t> </a:t>
            </a:r>
            <a:r>
              <a:rPr lang="en-US" dirty="0" err="1">
                <a:solidFill>
                  <a:prstClr val="black"/>
                </a:solidFill>
                <a:latin typeface="Georgia"/>
              </a:rPr>
              <a:t>አቅም</a:t>
            </a:r>
            <a:r>
              <a:rPr lang="en-US" dirty="0">
                <a:solidFill>
                  <a:prstClr val="black"/>
                </a:solidFill>
                <a:latin typeface="Georgia"/>
              </a:rPr>
              <a:t> </a:t>
            </a:r>
            <a:r>
              <a:rPr lang="en-US" dirty="0" err="1">
                <a:solidFill>
                  <a:prstClr val="black"/>
                </a:solidFill>
                <a:latin typeface="Georgia"/>
              </a:rPr>
              <a:t>አጠቃቀም</a:t>
            </a:r>
            <a:r>
              <a:rPr lang="en-US" dirty="0">
                <a:solidFill>
                  <a:prstClr val="black"/>
                </a:solidFill>
                <a:latin typeface="Georgia"/>
              </a:rPr>
              <a:t> </a:t>
            </a:r>
            <a:r>
              <a:rPr lang="en-US" dirty="0" err="1">
                <a:solidFill>
                  <a:prstClr val="black"/>
                </a:solidFill>
                <a:latin typeface="Georgia"/>
              </a:rPr>
              <a:t>መለኪያ</a:t>
            </a:r>
            <a:r>
              <a:rPr lang="en-US" dirty="0">
                <a:solidFill>
                  <a:prstClr val="black"/>
                </a:solidFill>
                <a:latin typeface="Georgia"/>
              </a:rPr>
              <a:t> </a:t>
            </a:r>
            <a:r>
              <a:rPr lang="en-US" dirty="0" err="1">
                <a:solidFill>
                  <a:prstClr val="black"/>
                </a:solidFill>
                <a:latin typeface="Georgia"/>
              </a:rPr>
              <a:t>ቦታ</a:t>
            </a:r>
            <a:r>
              <a:rPr lang="en-US" dirty="0">
                <a:solidFill>
                  <a:prstClr val="black"/>
                </a:solidFill>
                <a:latin typeface="Georgia"/>
              </a:rPr>
              <a:t> </a:t>
            </a:r>
            <a:r>
              <a:rPr lang="en-US" dirty="0" err="1">
                <a:solidFill>
                  <a:prstClr val="black"/>
                </a:solidFill>
                <a:latin typeface="Georgia"/>
              </a:rPr>
              <a:t>የሚወሰነው</a:t>
            </a:r>
            <a:r>
              <a:rPr lang="en-US" dirty="0">
                <a:solidFill>
                  <a:prstClr val="black"/>
                </a:solidFill>
                <a:latin typeface="Georgia"/>
              </a:rPr>
              <a:t> </a:t>
            </a:r>
            <a:r>
              <a:rPr lang="en-US" dirty="0" err="1">
                <a:solidFill>
                  <a:prstClr val="black"/>
                </a:solidFill>
                <a:latin typeface="Georgia"/>
              </a:rPr>
              <a:t>በዋናነት</a:t>
            </a:r>
            <a:r>
              <a:rPr lang="en-US" dirty="0">
                <a:solidFill>
                  <a:prstClr val="black"/>
                </a:solidFill>
                <a:latin typeface="Georgia"/>
              </a:rPr>
              <a:t> </a:t>
            </a:r>
            <a:r>
              <a:rPr lang="en-US" dirty="0" err="1">
                <a:solidFill>
                  <a:prstClr val="black"/>
                </a:solidFill>
                <a:latin typeface="Georgia"/>
              </a:rPr>
              <a:t>በምርት</a:t>
            </a:r>
            <a:r>
              <a:rPr lang="en-US" dirty="0">
                <a:solidFill>
                  <a:prstClr val="black"/>
                </a:solidFill>
                <a:latin typeface="Georgia"/>
              </a:rPr>
              <a:t> </a:t>
            </a:r>
            <a:r>
              <a:rPr lang="en-US" dirty="0" err="1">
                <a:solidFill>
                  <a:prstClr val="black"/>
                </a:solidFill>
                <a:latin typeface="Georgia"/>
              </a:rPr>
              <a:t>እሴት</a:t>
            </a:r>
            <a:r>
              <a:rPr lang="en-US" dirty="0">
                <a:solidFill>
                  <a:prstClr val="black"/>
                </a:solidFill>
                <a:latin typeface="Georgia"/>
              </a:rPr>
              <a:t> </a:t>
            </a:r>
            <a:r>
              <a:rPr lang="en-US" dirty="0" err="1">
                <a:solidFill>
                  <a:prstClr val="black"/>
                </a:solidFill>
                <a:latin typeface="Georgia"/>
              </a:rPr>
              <a:t>ሰንሰለቱ</a:t>
            </a:r>
            <a:r>
              <a:rPr lang="en-US" dirty="0">
                <a:solidFill>
                  <a:prstClr val="black"/>
                </a:solidFill>
                <a:latin typeface="Georgia"/>
              </a:rPr>
              <a:t> </a:t>
            </a:r>
            <a:r>
              <a:rPr lang="en-US" dirty="0" err="1">
                <a:solidFill>
                  <a:prstClr val="black"/>
                </a:solidFill>
                <a:latin typeface="Georgia"/>
              </a:rPr>
              <a:t>ውስጥ</a:t>
            </a:r>
            <a:r>
              <a:rPr lang="en-US" dirty="0">
                <a:solidFill>
                  <a:prstClr val="black"/>
                </a:solidFill>
                <a:latin typeface="Georgia"/>
              </a:rPr>
              <a:t> </a:t>
            </a:r>
            <a:r>
              <a:rPr lang="en-US" dirty="0" err="1">
                <a:solidFill>
                  <a:prstClr val="black"/>
                </a:solidFill>
                <a:latin typeface="Georgia"/>
              </a:rPr>
              <a:t>በሚስተዋለው</a:t>
            </a:r>
            <a:r>
              <a:rPr lang="en-US" dirty="0">
                <a:solidFill>
                  <a:prstClr val="black"/>
                </a:solidFill>
                <a:latin typeface="Georgia"/>
              </a:rPr>
              <a:t> </a:t>
            </a:r>
            <a:r>
              <a:rPr lang="en-US" dirty="0" err="1">
                <a:solidFill>
                  <a:prstClr val="black"/>
                </a:solidFill>
                <a:latin typeface="Georgia"/>
              </a:rPr>
              <a:t>የምርት</a:t>
            </a:r>
            <a:r>
              <a:rPr lang="en-US" dirty="0">
                <a:solidFill>
                  <a:prstClr val="black"/>
                </a:solidFill>
                <a:latin typeface="Georgia"/>
              </a:rPr>
              <a:t> </a:t>
            </a:r>
            <a:r>
              <a:rPr lang="en-US" dirty="0" err="1">
                <a:solidFill>
                  <a:prstClr val="black"/>
                </a:solidFill>
                <a:latin typeface="Georgia"/>
              </a:rPr>
              <a:t>ምግግብ</a:t>
            </a:r>
            <a:r>
              <a:rPr lang="en-US" dirty="0">
                <a:solidFill>
                  <a:prstClr val="black"/>
                </a:solidFill>
                <a:latin typeface="Georgia"/>
              </a:rPr>
              <a:t> </a:t>
            </a:r>
            <a:r>
              <a:rPr lang="en-US" dirty="0" err="1">
                <a:solidFill>
                  <a:prstClr val="black"/>
                </a:solidFill>
                <a:latin typeface="Georgia"/>
              </a:rPr>
              <a:t>መመጣጠን</a:t>
            </a:r>
            <a:r>
              <a:rPr lang="en-US" dirty="0">
                <a:solidFill>
                  <a:prstClr val="black"/>
                </a:solidFill>
                <a:latin typeface="Georgia"/>
              </a:rPr>
              <a:t> (Balancing) </a:t>
            </a:r>
            <a:r>
              <a:rPr lang="en-US" dirty="0" err="1">
                <a:solidFill>
                  <a:prstClr val="black"/>
                </a:solidFill>
                <a:latin typeface="Georgia"/>
              </a:rPr>
              <a:t>ላይ</a:t>
            </a:r>
            <a:r>
              <a:rPr lang="en-US" dirty="0">
                <a:solidFill>
                  <a:prstClr val="black"/>
                </a:solidFill>
                <a:latin typeface="Georgia"/>
              </a:rPr>
              <a:t> </a:t>
            </a:r>
            <a:r>
              <a:rPr lang="en-US" dirty="0" err="1">
                <a:solidFill>
                  <a:prstClr val="black"/>
                </a:solidFill>
                <a:latin typeface="Georgia"/>
              </a:rPr>
              <a:t>ነው</a:t>
            </a:r>
            <a:r>
              <a:rPr lang="en-US" dirty="0">
                <a:solidFill>
                  <a:prstClr val="black"/>
                </a:solidFill>
                <a:latin typeface="Georgia"/>
              </a:rPr>
              <a:t>፡፡ </a:t>
            </a:r>
          </a:p>
          <a:p>
            <a:pPr marL="365760" lvl="0" indent="-256032" algn="just">
              <a:spcBef>
                <a:spcPts val="300"/>
              </a:spcBef>
              <a:buClr>
                <a:srgbClr val="A04DA3"/>
              </a:buClr>
              <a:buFont typeface="Georgia"/>
              <a:buChar char="•"/>
            </a:pPr>
            <a:r>
              <a:rPr lang="en-US" dirty="0" err="1">
                <a:solidFill>
                  <a:prstClr val="black"/>
                </a:solidFill>
                <a:latin typeface="Georgia"/>
              </a:rPr>
              <a:t>ይህ</a:t>
            </a:r>
            <a:r>
              <a:rPr lang="en-US" dirty="0">
                <a:solidFill>
                  <a:prstClr val="black"/>
                </a:solidFill>
                <a:latin typeface="Georgia"/>
              </a:rPr>
              <a:t> </a:t>
            </a:r>
            <a:r>
              <a:rPr lang="en-US" dirty="0" err="1">
                <a:solidFill>
                  <a:prstClr val="black"/>
                </a:solidFill>
                <a:latin typeface="Georgia"/>
              </a:rPr>
              <a:t>ማለት</a:t>
            </a:r>
            <a:r>
              <a:rPr lang="en-US" dirty="0">
                <a:solidFill>
                  <a:prstClr val="black"/>
                </a:solidFill>
                <a:latin typeface="Georgia"/>
              </a:rPr>
              <a:t> </a:t>
            </a:r>
            <a:r>
              <a:rPr lang="en-US" dirty="0" err="1">
                <a:solidFill>
                  <a:prstClr val="black"/>
                </a:solidFill>
                <a:latin typeface="Georgia"/>
              </a:rPr>
              <a:t>በምርት</a:t>
            </a:r>
            <a:r>
              <a:rPr lang="en-US" dirty="0">
                <a:solidFill>
                  <a:prstClr val="black"/>
                </a:solidFill>
                <a:latin typeface="Georgia"/>
              </a:rPr>
              <a:t> </a:t>
            </a:r>
            <a:r>
              <a:rPr lang="en-US" dirty="0" err="1">
                <a:solidFill>
                  <a:prstClr val="black"/>
                </a:solidFill>
                <a:latin typeface="Georgia"/>
              </a:rPr>
              <a:t>እሴት</a:t>
            </a:r>
            <a:r>
              <a:rPr lang="en-US" dirty="0">
                <a:solidFill>
                  <a:prstClr val="black"/>
                </a:solidFill>
                <a:latin typeface="Georgia"/>
              </a:rPr>
              <a:t> </a:t>
            </a:r>
            <a:r>
              <a:rPr lang="en-US" dirty="0" err="1">
                <a:solidFill>
                  <a:prstClr val="black"/>
                </a:solidFill>
                <a:latin typeface="Georgia"/>
              </a:rPr>
              <a:t>ሰንሰለቱ</a:t>
            </a:r>
            <a:r>
              <a:rPr lang="en-US" dirty="0">
                <a:solidFill>
                  <a:prstClr val="black"/>
                </a:solidFill>
                <a:latin typeface="Georgia"/>
              </a:rPr>
              <a:t> </a:t>
            </a:r>
            <a:r>
              <a:rPr lang="en-US" dirty="0" err="1">
                <a:solidFill>
                  <a:prstClr val="black"/>
                </a:solidFill>
                <a:latin typeface="Georgia"/>
              </a:rPr>
              <a:t>ውስጥ</a:t>
            </a:r>
            <a:r>
              <a:rPr lang="en-US" dirty="0">
                <a:solidFill>
                  <a:prstClr val="black"/>
                </a:solidFill>
                <a:latin typeface="Georgia"/>
              </a:rPr>
              <a:t> </a:t>
            </a:r>
            <a:r>
              <a:rPr lang="en-US" dirty="0" err="1">
                <a:solidFill>
                  <a:prstClr val="black"/>
                </a:solidFill>
                <a:latin typeface="Georgia"/>
              </a:rPr>
              <a:t>የምርት</a:t>
            </a:r>
            <a:r>
              <a:rPr lang="en-US" dirty="0">
                <a:solidFill>
                  <a:prstClr val="black"/>
                </a:solidFill>
                <a:latin typeface="Georgia"/>
              </a:rPr>
              <a:t> </a:t>
            </a:r>
            <a:r>
              <a:rPr lang="en-US" dirty="0" err="1">
                <a:solidFill>
                  <a:prstClr val="black"/>
                </a:solidFill>
                <a:latin typeface="Georgia"/>
              </a:rPr>
              <a:t>ቅብብል</a:t>
            </a:r>
            <a:r>
              <a:rPr lang="en-US" dirty="0">
                <a:solidFill>
                  <a:prstClr val="black"/>
                </a:solidFill>
                <a:latin typeface="Georgia"/>
              </a:rPr>
              <a:t> </a:t>
            </a:r>
            <a:r>
              <a:rPr lang="en-US" dirty="0" err="1">
                <a:solidFill>
                  <a:prstClr val="black"/>
                </a:solidFill>
                <a:latin typeface="Georgia"/>
              </a:rPr>
              <a:t>ፍሰት</a:t>
            </a:r>
            <a:r>
              <a:rPr lang="en-US" dirty="0">
                <a:solidFill>
                  <a:prstClr val="black"/>
                </a:solidFill>
                <a:latin typeface="Georgia"/>
              </a:rPr>
              <a:t> </a:t>
            </a:r>
            <a:r>
              <a:rPr lang="en-US" dirty="0" err="1">
                <a:solidFill>
                  <a:prstClr val="black"/>
                </a:solidFill>
                <a:latin typeface="Georgia"/>
              </a:rPr>
              <a:t>መመጣጠን</a:t>
            </a:r>
            <a:r>
              <a:rPr lang="en-US" dirty="0">
                <a:solidFill>
                  <a:prstClr val="black"/>
                </a:solidFill>
                <a:latin typeface="Georgia"/>
              </a:rPr>
              <a:t> </a:t>
            </a:r>
            <a:r>
              <a:rPr lang="en-US" dirty="0" err="1">
                <a:solidFill>
                  <a:prstClr val="black"/>
                </a:solidFill>
                <a:latin typeface="Georgia"/>
              </a:rPr>
              <a:t>ካለ</a:t>
            </a:r>
            <a:r>
              <a:rPr lang="en-US" dirty="0">
                <a:solidFill>
                  <a:prstClr val="black"/>
                </a:solidFill>
                <a:latin typeface="Georgia"/>
              </a:rPr>
              <a:t> </a:t>
            </a:r>
            <a:r>
              <a:rPr lang="en-US" dirty="0" err="1">
                <a:solidFill>
                  <a:prstClr val="black"/>
                </a:solidFill>
                <a:latin typeface="Georgia"/>
              </a:rPr>
              <a:t>በእሴት</a:t>
            </a:r>
            <a:r>
              <a:rPr lang="en-US" dirty="0">
                <a:solidFill>
                  <a:prstClr val="black"/>
                </a:solidFill>
                <a:latin typeface="Georgia"/>
              </a:rPr>
              <a:t> </a:t>
            </a:r>
            <a:r>
              <a:rPr lang="en-US" dirty="0" err="1">
                <a:solidFill>
                  <a:prstClr val="black"/>
                </a:solidFill>
                <a:latin typeface="Georgia"/>
              </a:rPr>
              <a:t>ሰንሰለቱ</a:t>
            </a:r>
            <a:r>
              <a:rPr lang="en-US" dirty="0">
                <a:solidFill>
                  <a:prstClr val="black"/>
                </a:solidFill>
                <a:latin typeface="Georgia"/>
              </a:rPr>
              <a:t> </a:t>
            </a:r>
            <a:r>
              <a:rPr lang="en-US" dirty="0" err="1">
                <a:solidFill>
                  <a:prstClr val="black"/>
                </a:solidFill>
                <a:latin typeface="Georgia"/>
              </a:rPr>
              <a:t>ውስጥ</a:t>
            </a:r>
            <a:r>
              <a:rPr lang="en-US" dirty="0">
                <a:solidFill>
                  <a:prstClr val="black"/>
                </a:solidFill>
                <a:latin typeface="Georgia"/>
              </a:rPr>
              <a:t> </a:t>
            </a:r>
            <a:r>
              <a:rPr lang="en-US" dirty="0" err="1">
                <a:solidFill>
                  <a:prstClr val="black"/>
                </a:solidFill>
                <a:latin typeface="Georgia"/>
              </a:rPr>
              <a:t>የመጨረሻውን</a:t>
            </a:r>
            <a:r>
              <a:rPr lang="en-US" dirty="0">
                <a:solidFill>
                  <a:prstClr val="black"/>
                </a:solidFill>
                <a:latin typeface="Georgia"/>
              </a:rPr>
              <a:t> </a:t>
            </a:r>
            <a:r>
              <a:rPr lang="en-US" dirty="0" err="1">
                <a:solidFill>
                  <a:prstClr val="black"/>
                </a:solidFill>
                <a:latin typeface="Georgia"/>
              </a:rPr>
              <a:t>ምርት</a:t>
            </a:r>
            <a:r>
              <a:rPr lang="en-US" dirty="0">
                <a:solidFill>
                  <a:prstClr val="black"/>
                </a:solidFill>
                <a:latin typeface="Georgia"/>
              </a:rPr>
              <a:t> </a:t>
            </a:r>
            <a:r>
              <a:rPr lang="en-US" dirty="0" err="1">
                <a:solidFill>
                  <a:prstClr val="black"/>
                </a:solidFill>
                <a:latin typeface="Georgia"/>
              </a:rPr>
              <a:t>የሚያወጣውን</a:t>
            </a:r>
            <a:r>
              <a:rPr lang="en-US" dirty="0">
                <a:solidFill>
                  <a:prstClr val="black"/>
                </a:solidFill>
                <a:latin typeface="Georgia"/>
              </a:rPr>
              <a:t> </a:t>
            </a:r>
            <a:r>
              <a:rPr lang="en-US" dirty="0" err="1">
                <a:solidFill>
                  <a:prstClr val="black"/>
                </a:solidFill>
                <a:latin typeface="Georgia"/>
              </a:rPr>
              <a:t>ሂደት</a:t>
            </a:r>
            <a:r>
              <a:rPr lang="en-US" dirty="0">
                <a:solidFill>
                  <a:prstClr val="black"/>
                </a:solidFill>
                <a:latin typeface="Georgia"/>
              </a:rPr>
              <a:t>/</a:t>
            </a:r>
            <a:r>
              <a:rPr lang="en-US" dirty="0" err="1">
                <a:solidFill>
                  <a:prstClr val="black"/>
                </a:solidFill>
                <a:latin typeface="Georgia"/>
              </a:rPr>
              <a:t>ማሽን</a:t>
            </a:r>
            <a:r>
              <a:rPr lang="en-US" dirty="0">
                <a:solidFill>
                  <a:prstClr val="black"/>
                </a:solidFill>
                <a:latin typeface="Georgia"/>
              </a:rPr>
              <a:t>  </a:t>
            </a:r>
            <a:r>
              <a:rPr lang="en-US" dirty="0" err="1">
                <a:solidFill>
                  <a:prstClr val="black"/>
                </a:solidFill>
                <a:latin typeface="Georgia"/>
              </a:rPr>
              <a:t>የአቅም</a:t>
            </a:r>
            <a:r>
              <a:rPr lang="en-US" dirty="0">
                <a:solidFill>
                  <a:prstClr val="black"/>
                </a:solidFill>
                <a:latin typeface="Georgia"/>
              </a:rPr>
              <a:t> </a:t>
            </a:r>
            <a:r>
              <a:rPr lang="en-US" dirty="0" err="1">
                <a:solidFill>
                  <a:prstClr val="black"/>
                </a:solidFill>
                <a:latin typeface="Georgia"/>
              </a:rPr>
              <a:t>አጠቃቀም</a:t>
            </a:r>
            <a:r>
              <a:rPr lang="en-US" dirty="0">
                <a:solidFill>
                  <a:prstClr val="black"/>
                </a:solidFill>
                <a:latin typeface="Georgia"/>
              </a:rPr>
              <a:t> </a:t>
            </a:r>
            <a:r>
              <a:rPr lang="en-US" dirty="0" err="1">
                <a:solidFill>
                  <a:prstClr val="black"/>
                </a:solidFill>
                <a:latin typeface="Georgia"/>
              </a:rPr>
              <a:t>መለኪያ</a:t>
            </a:r>
            <a:r>
              <a:rPr lang="en-US" dirty="0">
                <a:solidFill>
                  <a:prstClr val="black"/>
                </a:solidFill>
                <a:latin typeface="Georgia"/>
              </a:rPr>
              <a:t> </a:t>
            </a:r>
            <a:r>
              <a:rPr lang="en-US" dirty="0" err="1">
                <a:solidFill>
                  <a:prstClr val="black"/>
                </a:solidFill>
                <a:latin typeface="Georgia"/>
              </a:rPr>
              <a:t>ቦታ</a:t>
            </a:r>
            <a:r>
              <a:rPr lang="en-US" dirty="0">
                <a:solidFill>
                  <a:prstClr val="black"/>
                </a:solidFill>
                <a:latin typeface="Georgia"/>
              </a:rPr>
              <a:t> </a:t>
            </a:r>
            <a:r>
              <a:rPr lang="en-US" dirty="0" err="1">
                <a:solidFill>
                  <a:prstClr val="black"/>
                </a:solidFill>
                <a:latin typeface="Georgia"/>
              </a:rPr>
              <a:t>አድረጎ</a:t>
            </a:r>
            <a:r>
              <a:rPr lang="en-US" dirty="0">
                <a:solidFill>
                  <a:prstClr val="black"/>
                </a:solidFill>
                <a:latin typeface="Georgia"/>
              </a:rPr>
              <a:t> </a:t>
            </a:r>
            <a:r>
              <a:rPr lang="en-US" dirty="0" err="1">
                <a:solidFill>
                  <a:prstClr val="black"/>
                </a:solidFill>
                <a:latin typeface="Georgia"/>
              </a:rPr>
              <a:t>በመውሰድ</a:t>
            </a:r>
            <a:r>
              <a:rPr lang="en-US" dirty="0">
                <a:solidFill>
                  <a:prstClr val="black"/>
                </a:solidFill>
                <a:latin typeface="Georgia"/>
              </a:rPr>
              <a:t> </a:t>
            </a:r>
            <a:r>
              <a:rPr lang="en-US" dirty="0" err="1">
                <a:solidFill>
                  <a:prstClr val="black"/>
                </a:solidFill>
                <a:latin typeface="Georgia"/>
              </a:rPr>
              <a:t>ልኬቱን</a:t>
            </a:r>
            <a:r>
              <a:rPr lang="en-US" dirty="0">
                <a:solidFill>
                  <a:prstClr val="black"/>
                </a:solidFill>
                <a:latin typeface="Georgia"/>
              </a:rPr>
              <a:t> </a:t>
            </a:r>
            <a:r>
              <a:rPr lang="en-US" dirty="0" err="1">
                <a:solidFill>
                  <a:prstClr val="black"/>
                </a:solidFill>
                <a:latin typeface="Georgia"/>
              </a:rPr>
              <a:t>ማከናወን</a:t>
            </a:r>
            <a:r>
              <a:rPr lang="en-US" dirty="0">
                <a:solidFill>
                  <a:prstClr val="black"/>
                </a:solidFill>
                <a:latin typeface="Georgia"/>
              </a:rPr>
              <a:t> </a:t>
            </a:r>
            <a:r>
              <a:rPr lang="en-US" dirty="0" err="1">
                <a:solidFill>
                  <a:prstClr val="black"/>
                </a:solidFill>
                <a:latin typeface="Georgia"/>
              </a:rPr>
              <a:t>ይቻላል</a:t>
            </a:r>
            <a:r>
              <a:rPr lang="en-US" dirty="0">
                <a:solidFill>
                  <a:prstClr val="black"/>
                </a:solidFill>
                <a:latin typeface="Georgia"/>
              </a:rPr>
              <a:t>፡፡</a:t>
            </a:r>
          </a:p>
          <a:p>
            <a:endParaRPr lang="en-US" sz="2400" b="1" dirty="0">
              <a:solidFill>
                <a:srgbClr val="0070C0"/>
              </a:solidFill>
            </a:endParaRPr>
          </a:p>
        </p:txBody>
      </p:sp>
    </p:spTree>
    <p:extLst>
      <p:ext uri="{BB962C8B-B14F-4D97-AF65-F5344CB8AC3E}">
        <p14:creationId xmlns:p14="http://schemas.microsoft.com/office/powerpoint/2010/main" val="573774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9">
            <a:extLst>
              <a:ext uri="{FF2B5EF4-FFF2-40B4-BE49-F238E27FC236}">
                <a16:creationId xmlns="" xmlns:a16="http://schemas.microsoft.com/office/drawing/2014/main" id="{7FBB3AFF-AB1F-4A0E-A4B1-9EA1DC5D8C2B}"/>
              </a:ext>
            </a:extLst>
          </p:cNvPr>
          <p:cNvGrpSpPr/>
          <p:nvPr/>
        </p:nvGrpSpPr>
        <p:grpSpPr>
          <a:xfrm>
            <a:off x="198787" y="810979"/>
            <a:ext cx="8763000" cy="5798970"/>
            <a:chOff x="350519" y="1850076"/>
            <a:chExt cx="11377189" cy="5205958"/>
          </a:xfrm>
          <a:noFill/>
        </p:grpSpPr>
        <p:sp>
          <p:nvSpPr>
            <p:cNvPr id="31" name="Rectangle 30">
              <a:extLst>
                <a:ext uri="{FF2B5EF4-FFF2-40B4-BE49-F238E27FC236}">
                  <a16:creationId xmlns="" xmlns:a16="http://schemas.microsoft.com/office/drawing/2014/main" id="{FE768736-F1E0-4692-84BC-C7F321F7045B}"/>
                </a:ext>
              </a:extLst>
            </p:cNvPr>
            <p:cNvSpPr/>
            <p:nvPr/>
          </p:nvSpPr>
          <p:spPr>
            <a:xfrm>
              <a:off x="350519" y="1850076"/>
              <a:ext cx="11377189" cy="5205958"/>
            </a:xfrm>
            <a:prstGeom prst="rect">
              <a:avLst/>
            </a:prstGeom>
            <a:grpFill/>
            <a:ln w="9525">
              <a:solidFill>
                <a:srgbClr val="457B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ከ</a:t>
              </a:r>
              <a:endParaRPr lang="en-GB"/>
            </a:p>
          </p:txBody>
        </p:sp>
        <p:sp>
          <p:nvSpPr>
            <p:cNvPr id="28" name="TextBox 27">
              <a:extLst>
                <a:ext uri="{FF2B5EF4-FFF2-40B4-BE49-F238E27FC236}">
                  <a16:creationId xmlns="" xmlns:a16="http://schemas.microsoft.com/office/drawing/2014/main" id="{97C48A70-C23A-4CB3-9E1A-CFA9C6B90607}"/>
                </a:ext>
              </a:extLst>
            </p:cNvPr>
            <p:cNvSpPr txBox="1"/>
            <p:nvPr/>
          </p:nvSpPr>
          <p:spPr>
            <a:xfrm>
              <a:off x="1062862" y="4459919"/>
              <a:ext cx="10389394"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b="1" smtClean="0">
                <a:latin typeface="Century Gothic" panose="020B0502020202020204" pitchFamily="34" charset="0"/>
                <a:ea typeface="Times New Roman" panose="02020603050405020304" pitchFamily="18" charset="0"/>
                <a:cs typeface="Arial" panose="020B0604020202020204" pitchFamily="34" charset="0"/>
              </a:endParaRPr>
            </a:p>
          </p:txBody>
        </p:sp>
        <p:sp>
          <p:nvSpPr>
            <p:cNvPr id="36" name="TextBox 35">
              <a:extLst>
                <a:ext uri="{FF2B5EF4-FFF2-40B4-BE49-F238E27FC236}">
                  <a16:creationId xmlns="" xmlns:a16="http://schemas.microsoft.com/office/drawing/2014/main" id="{15E470E4-284E-49D1-AA41-E09A5F9CB47A}"/>
                </a:ext>
              </a:extLst>
            </p:cNvPr>
            <p:cNvSpPr txBox="1"/>
            <p:nvPr/>
          </p:nvSpPr>
          <p:spPr>
            <a:xfrm>
              <a:off x="1062862" y="5134608"/>
              <a:ext cx="10528761"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dirty="0">
                <a:effectLst/>
                <a:latin typeface="Century Gothic" panose="020B0502020202020204" pitchFamily="34" charset="0"/>
                <a:ea typeface="Times New Roman" panose="02020603050405020304" pitchFamily="18" charset="0"/>
                <a:cs typeface="Arial" panose="020B0604020202020204" pitchFamily="34" charset="0"/>
              </a:endParaRPr>
            </a:p>
          </p:txBody>
        </p:sp>
      </p:grpSp>
      <p:sp>
        <p:nvSpPr>
          <p:cNvPr id="48" name="Rectangle 47"/>
          <p:cNvSpPr/>
          <p:nvPr/>
        </p:nvSpPr>
        <p:spPr>
          <a:xfrm>
            <a:off x="742950" y="4029740"/>
            <a:ext cx="7715250" cy="393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9070" y="39988"/>
            <a:ext cx="1158261" cy="83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59687" y="272242"/>
            <a:ext cx="1479892" cy="461665"/>
          </a:xfrm>
          <a:prstGeom prst="rect">
            <a:avLst/>
          </a:prstGeom>
        </p:spPr>
        <p:txBody>
          <a:bodyPr wrap="none">
            <a:spAutoFit/>
          </a:bodyPr>
          <a:lstStyle/>
          <a:p>
            <a:pPr lvl="0"/>
            <a:r>
              <a:rPr lang="en-US" sz="2400" b="1" dirty="0" err="1" smtClean="0">
                <a:solidFill>
                  <a:srgbClr val="0070C0"/>
                </a:solidFill>
              </a:rPr>
              <a:t>የቀጠለ</a:t>
            </a:r>
            <a:r>
              <a:rPr lang="en-US" sz="2400" b="1" dirty="0" smtClean="0">
                <a:solidFill>
                  <a:srgbClr val="0070C0"/>
                </a:solidFill>
              </a:rPr>
              <a:t>…..</a:t>
            </a:r>
            <a:endParaRPr kumimoji="0" lang="en-US" sz="2400" b="0" i="0" u="none" strike="noStrike" kern="0" cap="none" spc="0" normalizeH="0" baseline="0" noProof="0" dirty="0" smtClean="0">
              <a:ln>
                <a:noFill/>
              </a:ln>
              <a:solidFill>
                <a:srgbClr val="0070C0"/>
              </a:solidFill>
              <a:effectLst/>
              <a:uLnTx/>
              <a:uFillTx/>
            </a:endParaRPr>
          </a:p>
        </p:txBody>
      </p:sp>
      <p:sp>
        <p:nvSpPr>
          <p:cNvPr id="7" name="Rectangle 6"/>
          <p:cNvSpPr/>
          <p:nvPr/>
        </p:nvSpPr>
        <p:spPr>
          <a:xfrm>
            <a:off x="304800" y="914400"/>
            <a:ext cx="8610600" cy="646331"/>
          </a:xfrm>
          <a:prstGeom prst="rect">
            <a:avLst/>
          </a:prstGeom>
        </p:spPr>
        <p:txBody>
          <a:bodyPr wrap="square">
            <a:spAutoFit/>
          </a:bodyPr>
          <a:lstStyle/>
          <a:p>
            <a:pPr marL="365760" lvl="0" indent="-256032" algn="just">
              <a:spcBef>
                <a:spcPts val="300"/>
              </a:spcBef>
              <a:buClr>
                <a:srgbClr val="A04DA3"/>
              </a:buClr>
              <a:buFont typeface="Georgia"/>
              <a:buChar char="•"/>
            </a:pPr>
            <a:r>
              <a:rPr lang="en-US" b="1" dirty="0" err="1"/>
              <a:t>የማምረት</a:t>
            </a:r>
            <a:r>
              <a:rPr lang="en-US" b="1" dirty="0"/>
              <a:t> </a:t>
            </a:r>
            <a:r>
              <a:rPr lang="en-US" b="1" dirty="0" err="1"/>
              <a:t>አቅም</a:t>
            </a:r>
            <a:r>
              <a:rPr lang="en-US" b="1" dirty="0"/>
              <a:t> </a:t>
            </a:r>
            <a:r>
              <a:rPr lang="en-US" b="1" dirty="0" err="1"/>
              <a:t>አጠቃቀም</a:t>
            </a:r>
            <a:r>
              <a:rPr lang="en-US" b="1" dirty="0"/>
              <a:t> </a:t>
            </a:r>
            <a:r>
              <a:rPr lang="en-US" b="1" dirty="0" err="1"/>
              <a:t>መለኪያ</a:t>
            </a:r>
            <a:r>
              <a:rPr lang="en-US" b="1" dirty="0"/>
              <a:t> </a:t>
            </a:r>
            <a:r>
              <a:rPr lang="en-US" b="1" dirty="0" err="1"/>
              <a:t>ቦታ</a:t>
            </a:r>
            <a:r>
              <a:rPr lang="en-US" b="1" dirty="0"/>
              <a:t> </a:t>
            </a:r>
            <a:r>
              <a:rPr lang="en-US" b="1" dirty="0" err="1"/>
              <a:t>ልየታ</a:t>
            </a:r>
            <a:r>
              <a:rPr lang="en-US" sz="1600" dirty="0"/>
              <a:t/>
            </a:r>
            <a:br>
              <a:rPr lang="en-US" sz="1600" dirty="0"/>
            </a:br>
            <a:endParaRPr kumimoji="0" lang="en-US" b="0" i="0" u="none" strike="noStrike" kern="0" cap="none" spc="0" normalizeH="0" baseline="0" noProof="0" dirty="0">
              <a:ln>
                <a:noFill/>
              </a:ln>
              <a:solidFill>
                <a:prstClr val="black"/>
              </a:solidFill>
              <a:effectLst/>
              <a:uLnTx/>
              <a:uFillTx/>
              <a:latin typeface="Georgia"/>
            </a:endParaRPr>
          </a:p>
        </p:txBody>
      </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431" y="3276600"/>
            <a:ext cx="6210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04801" y="4001825"/>
            <a:ext cx="8382000" cy="1692771"/>
          </a:xfrm>
          <a:prstGeom prst="rect">
            <a:avLst/>
          </a:prstGeom>
        </p:spPr>
        <p:txBody>
          <a:bodyPr wrap="square">
            <a:spAutoFit/>
          </a:bodyPr>
          <a:lstStyle/>
          <a:p>
            <a:pPr marL="285750" lvl="0" indent="-285750">
              <a:buFont typeface="Arial" pitchFamily="34" charset="0"/>
              <a:buChar char="•"/>
            </a:pPr>
            <a:endParaRPr lang="en-US" sz="1600" dirty="0" smtClean="0"/>
          </a:p>
          <a:p>
            <a:pPr marL="285750" lvl="0" indent="-285750">
              <a:buFont typeface="Arial" pitchFamily="34" charset="0"/>
              <a:buChar char="•"/>
            </a:pPr>
            <a:r>
              <a:rPr lang="en-US" sz="1600" dirty="0" err="1" smtClean="0"/>
              <a:t>በምስሉ</a:t>
            </a:r>
            <a:r>
              <a:rPr lang="en-US" sz="1600" dirty="0" smtClean="0"/>
              <a:t> </a:t>
            </a:r>
            <a:r>
              <a:rPr lang="en-US" sz="1600" dirty="0" err="1"/>
              <a:t>እንደሚታየው</a:t>
            </a:r>
            <a:r>
              <a:rPr lang="en-US" sz="1600" dirty="0"/>
              <a:t> </a:t>
            </a:r>
            <a:r>
              <a:rPr lang="en-US" sz="1600" dirty="0" err="1"/>
              <a:t>አንዱ</a:t>
            </a:r>
            <a:r>
              <a:rPr lang="en-US" sz="1600" dirty="0"/>
              <a:t> </a:t>
            </a:r>
            <a:r>
              <a:rPr lang="en-US" sz="1600" dirty="0" err="1"/>
              <a:t>ማሽን</a:t>
            </a:r>
            <a:r>
              <a:rPr lang="en-US" sz="1600" dirty="0"/>
              <a:t> </a:t>
            </a:r>
            <a:r>
              <a:rPr lang="en-US" sz="1600" dirty="0" err="1"/>
              <a:t>ተከታዩን</a:t>
            </a:r>
            <a:r>
              <a:rPr lang="en-US" sz="1600" dirty="0"/>
              <a:t> </a:t>
            </a:r>
            <a:r>
              <a:rPr lang="en-US" sz="1600" dirty="0" err="1"/>
              <a:t>ማሽን</a:t>
            </a:r>
            <a:r>
              <a:rPr lang="en-US" sz="1600" dirty="0"/>
              <a:t> </a:t>
            </a:r>
            <a:r>
              <a:rPr lang="en-US" sz="1600" dirty="0" err="1"/>
              <a:t>መመገብ</a:t>
            </a:r>
            <a:r>
              <a:rPr lang="en-US" sz="1600" dirty="0"/>
              <a:t> </a:t>
            </a:r>
            <a:r>
              <a:rPr lang="en-US" sz="1600" dirty="0" err="1"/>
              <a:t>የሚችልበት</a:t>
            </a:r>
            <a:r>
              <a:rPr lang="en-US" sz="1600" dirty="0"/>
              <a:t> </a:t>
            </a:r>
            <a:r>
              <a:rPr lang="en-US" sz="1600" dirty="0" err="1"/>
              <a:t>እና</a:t>
            </a:r>
            <a:r>
              <a:rPr lang="en-US" sz="1600" dirty="0"/>
              <a:t> </a:t>
            </a:r>
            <a:r>
              <a:rPr lang="en-US" sz="1600" dirty="0" err="1"/>
              <a:t>ተመጋቢውም</a:t>
            </a:r>
            <a:r>
              <a:rPr lang="en-US" sz="1600" dirty="0"/>
              <a:t> </a:t>
            </a:r>
            <a:r>
              <a:rPr lang="en-US" sz="1600" dirty="0" err="1"/>
              <a:t>ተከታዩን</a:t>
            </a:r>
            <a:r>
              <a:rPr lang="en-US" sz="1600" dirty="0"/>
              <a:t> </a:t>
            </a:r>
            <a:r>
              <a:rPr lang="en-US" sz="1600" dirty="0" err="1"/>
              <a:t>ማሽን</a:t>
            </a:r>
            <a:r>
              <a:rPr lang="en-US" sz="1600" dirty="0"/>
              <a:t> </a:t>
            </a:r>
            <a:r>
              <a:rPr lang="en-US" sz="1600" dirty="0" err="1"/>
              <a:t>መመገብ</a:t>
            </a:r>
            <a:r>
              <a:rPr lang="en-US" sz="1600" dirty="0"/>
              <a:t> </a:t>
            </a:r>
            <a:r>
              <a:rPr lang="en-US" sz="1600" dirty="0" err="1"/>
              <a:t>የሚያስችላቸው</a:t>
            </a:r>
            <a:r>
              <a:rPr lang="en-US" sz="1600" dirty="0"/>
              <a:t> </a:t>
            </a:r>
            <a:r>
              <a:rPr lang="en-US" sz="1600" dirty="0" err="1"/>
              <a:t>አቅም</a:t>
            </a:r>
            <a:r>
              <a:rPr lang="en-US" sz="1600" dirty="0"/>
              <a:t> </a:t>
            </a:r>
            <a:r>
              <a:rPr lang="en-US" sz="1600" dirty="0" err="1"/>
              <a:t>እንዳለ</a:t>
            </a:r>
            <a:r>
              <a:rPr lang="en-US" sz="1600" dirty="0"/>
              <a:t> </a:t>
            </a:r>
            <a:r>
              <a:rPr lang="en-US" sz="1600" dirty="0" err="1"/>
              <a:t>ማየት</a:t>
            </a:r>
            <a:r>
              <a:rPr lang="en-US" sz="1600" dirty="0"/>
              <a:t> </a:t>
            </a:r>
            <a:r>
              <a:rPr lang="en-US" sz="1600" dirty="0" err="1"/>
              <a:t>ይቻላል</a:t>
            </a:r>
            <a:r>
              <a:rPr lang="en-US" sz="1600" dirty="0"/>
              <a:t>፡፡ </a:t>
            </a:r>
            <a:r>
              <a:rPr lang="en-US" sz="1600" dirty="0" err="1"/>
              <a:t>በሌላ</a:t>
            </a:r>
            <a:r>
              <a:rPr lang="en-US" sz="1600" dirty="0"/>
              <a:t> </a:t>
            </a:r>
            <a:r>
              <a:rPr lang="en-US" sz="1600" dirty="0" err="1"/>
              <a:t>አገላለጽ</a:t>
            </a:r>
            <a:r>
              <a:rPr lang="en-US" sz="1600" dirty="0"/>
              <a:t> </a:t>
            </a:r>
            <a:r>
              <a:rPr lang="en-US" sz="1600" dirty="0" err="1"/>
              <a:t>የምርት</a:t>
            </a:r>
            <a:r>
              <a:rPr lang="en-US" sz="1600" dirty="0"/>
              <a:t> </a:t>
            </a:r>
            <a:r>
              <a:rPr lang="en-US" sz="1600" dirty="0" err="1"/>
              <a:t>መስመሩ</a:t>
            </a:r>
            <a:r>
              <a:rPr lang="en-US" sz="1600" dirty="0"/>
              <a:t> </a:t>
            </a:r>
            <a:r>
              <a:rPr lang="en-US" sz="1600" dirty="0" err="1"/>
              <a:t>የተመጣጠነ</a:t>
            </a:r>
            <a:r>
              <a:rPr lang="en-US" sz="1600" dirty="0"/>
              <a:t> </a:t>
            </a:r>
            <a:r>
              <a:rPr lang="en-US" sz="1600" dirty="0" err="1"/>
              <a:t>ተብሎ</a:t>
            </a:r>
            <a:r>
              <a:rPr lang="en-US" sz="1600" dirty="0"/>
              <a:t> </a:t>
            </a:r>
            <a:r>
              <a:rPr lang="en-US" sz="1600" dirty="0" err="1"/>
              <a:t>ሊገለጽ</a:t>
            </a:r>
            <a:r>
              <a:rPr lang="en-US" sz="1600" dirty="0"/>
              <a:t> </a:t>
            </a:r>
            <a:r>
              <a:rPr lang="en-US" sz="1600" dirty="0" err="1"/>
              <a:t>ይችላል</a:t>
            </a:r>
            <a:r>
              <a:rPr lang="en-US" sz="1600" dirty="0"/>
              <a:t>፡፡ </a:t>
            </a:r>
            <a:r>
              <a:rPr lang="en-US" sz="1600" dirty="0" err="1"/>
              <a:t>በዚህ</a:t>
            </a:r>
            <a:r>
              <a:rPr lang="en-US" sz="1600" dirty="0"/>
              <a:t> </a:t>
            </a:r>
            <a:r>
              <a:rPr lang="en-US" sz="1600" dirty="0" err="1"/>
              <a:t>መሰረት</a:t>
            </a:r>
            <a:r>
              <a:rPr lang="en-US" sz="1600" dirty="0"/>
              <a:t> </a:t>
            </a:r>
            <a:r>
              <a:rPr lang="en-US" sz="1600" dirty="0" err="1"/>
              <a:t>የማምረት</a:t>
            </a:r>
            <a:r>
              <a:rPr lang="en-US" sz="1600" dirty="0"/>
              <a:t> </a:t>
            </a:r>
            <a:r>
              <a:rPr lang="en-US" sz="1600" dirty="0" err="1"/>
              <a:t>አቅም</a:t>
            </a:r>
            <a:r>
              <a:rPr lang="en-US" sz="1600" dirty="0"/>
              <a:t> </a:t>
            </a:r>
            <a:r>
              <a:rPr lang="en-US" sz="1600" dirty="0" err="1"/>
              <a:t>አጠቃቀሙ</a:t>
            </a:r>
            <a:r>
              <a:rPr lang="en-US" sz="1600" dirty="0"/>
              <a:t> </a:t>
            </a:r>
            <a:r>
              <a:rPr lang="en-US" sz="1600" dirty="0" err="1"/>
              <a:t>ሲለካ</a:t>
            </a:r>
            <a:r>
              <a:rPr lang="en-US" sz="1600" dirty="0"/>
              <a:t> </a:t>
            </a:r>
            <a:r>
              <a:rPr lang="en-US" sz="1600" dirty="0" err="1"/>
              <a:t>ማሽን</a:t>
            </a:r>
            <a:r>
              <a:rPr lang="en-US" sz="1600" dirty="0"/>
              <a:t> </a:t>
            </a:r>
            <a:r>
              <a:rPr lang="en-US" sz="1600" b="1" dirty="0"/>
              <a:t>ሰ</a:t>
            </a:r>
            <a:r>
              <a:rPr lang="en-US" sz="1600" dirty="0"/>
              <a:t> </a:t>
            </a:r>
            <a:r>
              <a:rPr lang="en-US" sz="1600" dirty="0" err="1"/>
              <a:t>ላይ</a:t>
            </a:r>
            <a:r>
              <a:rPr lang="en-US" sz="1600" dirty="0"/>
              <a:t> </a:t>
            </a:r>
            <a:r>
              <a:rPr lang="en-US" sz="1600" dirty="0" err="1"/>
              <a:t>ይሆናል</a:t>
            </a:r>
            <a:r>
              <a:rPr lang="en-US" sz="1600" dirty="0"/>
              <a:t> </a:t>
            </a:r>
            <a:r>
              <a:rPr lang="en-US" sz="1600" dirty="0" err="1"/>
              <a:t>ማለት</a:t>
            </a:r>
            <a:r>
              <a:rPr lang="en-US" sz="1600" dirty="0"/>
              <a:t> </a:t>
            </a:r>
            <a:r>
              <a:rPr lang="en-US" sz="1600" dirty="0" err="1"/>
              <a:t>ነው</a:t>
            </a:r>
            <a:r>
              <a:rPr lang="en-US" sz="1600" dirty="0"/>
              <a:t>፡፡</a:t>
            </a:r>
          </a:p>
          <a:p>
            <a:endParaRPr lang="en-US" sz="2400" b="1" dirty="0">
              <a:solidFill>
                <a:srgbClr val="0070C0"/>
              </a:solidFill>
            </a:endParaRPr>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905000"/>
            <a:ext cx="6096000" cy="180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7404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9">
            <a:extLst>
              <a:ext uri="{FF2B5EF4-FFF2-40B4-BE49-F238E27FC236}">
                <a16:creationId xmlns="" xmlns:a16="http://schemas.microsoft.com/office/drawing/2014/main" id="{7FBB3AFF-AB1F-4A0E-A4B1-9EA1DC5D8C2B}"/>
              </a:ext>
            </a:extLst>
          </p:cNvPr>
          <p:cNvGrpSpPr/>
          <p:nvPr/>
        </p:nvGrpSpPr>
        <p:grpSpPr>
          <a:xfrm>
            <a:off x="198787" y="810979"/>
            <a:ext cx="8763000" cy="5798970"/>
            <a:chOff x="350519" y="1850076"/>
            <a:chExt cx="11377189" cy="5205958"/>
          </a:xfrm>
          <a:noFill/>
        </p:grpSpPr>
        <p:sp>
          <p:nvSpPr>
            <p:cNvPr id="31" name="Rectangle 30">
              <a:extLst>
                <a:ext uri="{FF2B5EF4-FFF2-40B4-BE49-F238E27FC236}">
                  <a16:creationId xmlns="" xmlns:a16="http://schemas.microsoft.com/office/drawing/2014/main" id="{FE768736-F1E0-4692-84BC-C7F321F7045B}"/>
                </a:ext>
              </a:extLst>
            </p:cNvPr>
            <p:cNvSpPr/>
            <p:nvPr/>
          </p:nvSpPr>
          <p:spPr>
            <a:xfrm>
              <a:off x="350519" y="1850076"/>
              <a:ext cx="11377189" cy="5205958"/>
            </a:xfrm>
            <a:prstGeom prst="rect">
              <a:avLst/>
            </a:prstGeom>
            <a:grpFill/>
            <a:ln w="9525">
              <a:solidFill>
                <a:srgbClr val="457B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ከ</a:t>
              </a:r>
              <a:endParaRPr lang="en-GB"/>
            </a:p>
          </p:txBody>
        </p:sp>
        <p:sp>
          <p:nvSpPr>
            <p:cNvPr id="28" name="TextBox 27">
              <a:extLst>
                <a:ext uri="{FF2B5EF4-FFF2-40B4-BE49-F238E27FC236}">
                  <a16:creationId xmlns="" xmlns:a16="http://schemas.microsoft.com/office/drawing/2014/main" id="{97C48A70-C23A-4CB3-9E1A-CFA9C6B90607}"/>
                </a:ext>
              </a:extLst>
            </p:cNvPr>
            <p:cNvSpPr txBox="1"/>
            <p:nvPr/>
          </p:nvSpPr>
          <p:spPr>
            <a:xfrm>
              <a:off x="1062862" y="4459919"/>
              <a:ext cx="10389394"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b="1" smtClean="0">
                <a:latin typeface="Century Gothic" panose="020B0502020202020204" pitchFamily="34" charset="0"/>
                <a:ea typeface="Times New Roman" panose="02020603050405020304" pitchFamily="18" charset="0"/>
                <a:cs typeface="Arial" panose="020B0604020202020204" pitchFamily="34" charset="0"/>
              </a:endParaRPr>
            </a:p>
          </p:txBody>
        </p:sp>
        <p:sp>
          <p:nvSpPr>
            <p:cNvPr id="36" name="TextBox 35">
              <a:extLst>
                <a:ext uri="{FF2B5EF4-FFF2-40B4-BE49-F238E27FC236}">
                  <a16:creationId xmlns="" xmlns:a16="http://schemas.microsoft.com/office/drawing/2014/main" id="{15E470E4-284E-49D1-AA41-E09A5F9CB47A}"/>
                </a:ext>
              </a:extLst>
            </p:cNvPr>
            <p:cNvSpPr txBox="1"/>
            <p:nvPr/>
          </p:nvSpPr>
          <p:spPr>
            <a:xfrm>
              <a:off x="1062862" y="5134608"/>
              <a:ext cx="10528761"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dirty="0">
                <a:effectLst/>
                <a:latin typeface="Century Gothic" panose="020B0502020202020204" pitchFamily="34" charset="0"/>
                <a:ea typeface="Times New Roman" panose="02020603050405020304" pitchFamily="18" charset="0"/>
                <a:cs typeface="Arial" panose="020B0604020202020204" pitchFamily="34" charset="0"/>
              </a:endParaRPr>
            </a:p>
          </p:txBody>
        </p:sp>
      </p:grpSp>
      <p:sp>
        <p:nvSpPr>
          <p:cNvPr id="48" name="Rectangle 47"/>
          <p:cNvSpPr/>
          <p:nvPr/>
        </p:nvSpPr>
        <p:spPr>
          <a:xfrm>
            <a:off x="742950" y="4029740"/>
            <a:ext cx="7715250" cy="393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9070" y="39988"/>
            <a:ext cx="1158261" cy="83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59687" y="272242"/>
            <a:ext cx="1479892" cy="461665"/>
          </a:xfrm>
          <a:prstGeom prst="rect">
            <a:avLst/>
          </a:prstGeom>
        </p:spPr>
        <p:txBody>
          <a:bodyPr wrap="none">
            <a:spAutoFit/>
          </a:bodyPr>
          <a:lstStyle/>
          <a:p>
            <a:pPr lvl="0"/>
            <a:r>
              <a:rPr lang="en-US" sz="2400" b="1" dirty="0" err="1" smtClean="0">
                <a:solidFill>
                  <a:srgbClr val="0070C0"/>
                </a:solidFill>
              </a:rPr>
              <a:t>የቀጠለ</a:t>
            </a:r>
            <a:r>
              <a:rPr lang="en-US" sz="2400" b="1" dirty="0" smtClean="0">
                <a:solidFill>
                  <a:srgbClr val="0070C0"/>
                </a:solidFill>
              </a:rPr>
              <a:t>…..</a:t>
            </a:r>
            <a:endParaRPr kumimoji="0" lang="en-US" sz="2400" b="0" i="0" u="none" strike="noStrike" kern="0" cap="none" spc="0" normalizeH="0" baseline="0" noProof="0" dirty="0" smtClean="0">
              <a:ln>
                <a:noFill/>
              </a:ln>
              <a:solidFill>
                <a:srgbClr val="0070C0"/>
              </a:solidFill>
              <a:effectLst/>
              <a:uLnTx/>
              <a:uFillTx/>
            </a:endParaRPr>
          </a:p>
        </p:txBody>
      </p:sp>
      <p:sp>
        <p:nvSpPr>
          <p:cNvPr id="8" name="Rectangle 7"/>
          <p:cNvSpPr/>
          <p:nvPr/>
        </p:nvSpPr>
        <p:spPr>
          <a:xfrm>
            <a:off x="198787" y="2738732"/>
            <a:ext cx="8444826" cy="4278094"/>
          </a:xfrm>
          <a:prstGeom prst="rect">
            <a:avLst/>
          </a:prstGeom>
        </p:spPr>
        <p:txBody>
          <a:bodyPr wrap="square">
            <a:spAutoFit/>
          </a:bodyPr>
          <a:lstStyle/>
          <a:p>
            <a:pPr marL="285750" lvl="0" indent="-285750">
              <a:buFont typeface="Arial" pitchFamily="34" charset="0"/>
              <a:buChar char="•"/>
            </a:pPr>
            <a:endParaRPr lang="en-US" sz="1600" dirty="0" smtClean="0"/>
          </a:p>
          <a:p>
            <a:pPr marL="285750" indent="-285750" algn="just">
              <a:buFont typeface="Arial" pitchFamily="34" charset="0"/>
              <a:buChar char="•"/>
            </a:pPr>
            <a:r>
              <a:rPr lang="en-US" sz="1600" dirty="0" err="1"/>
              <a:t>በዚህኛው</a:t>
            </a:r>
            <a:r>
              <a:rPr lang="en-US" sz="1600" dirty="0"/>
              <a:t> </a:t>
            </a:r>
            <a:r>
              <a:rPr lang="en-US" sz="1600" dirty="0" err="1"/>
              <a:t>ምሳሌ</a:t>
            </a:r>
            <a:r>
              <a:rPr lang="en-US" sz="1600" dirty="0"/>
              <a:t> </a:t>
            </a:r>
            <a:r>
              <a:rPr lang="en-US" sz="1600" dirty="0" err="1"/>
              <a:t>የመጨረሻው</a:t>
            </a:r>
            <a:r>
              <a:rPr lang="en-US" sz="1600" dirty="0"/>
              <a:t> </a:t>
            </a:r>
            <a:r>
              <a:rPr lang="en-US" sz="1600" dirty="0" err="1"/>
              <a:t>ማሽን</a:t>
            </a:r>
            <a:r>
              <a:rPr lang="en-US" sz="1600" dirty="0"/>
              <a:t> </a:t>
            </a:r>
            <a:r>
              <a:rPr lang="en-US" sz="1600" dirty="0" err="1"/>
              <a:t>ወይም</a:t>
            </a:r>
            <a:r>
              <a:rPr lang="en-US" sz="1600" dirty="0"/>
              <a:t> 20 </a:t>
            </a:r>
            <a:r>
              <a:rPr lang="en-US" sz="1600" dirty="0" err="1"/>
              <a:t>ቶን</a:t>
            </a:r>
            <a:r>
              <a:rPr lang="en-US" sz="1600" dirty="0"/>
              <a:t> </a:t>
            </a:r>
            <a:r>
              <a:rPr lang="en-US" sz="1600" dirty="0" err="1"/>
              <a:t>የማምረት</a:t>
            </a:r>
            <a:r>
              <a:rPr lang="en-US" sz="1600" dirty="0"/>
              <a:t> </a:t>
            </a:r>
            <a:r>
              <a:rPr lang="en-US" sz="1600" dirty="0" err="1"/>
              <a:t>አቅም</a:t>
            </a:r>
            <a:r>
              <a:rPr lang="en-US" sz="1600" dirty="0"/>
              <a:t> </a:t>
            </a:r>
            <a:r>
              <a:rPr lang="en-US" sz="1600" dirty="0" err="1"/>
              <a:t>ያለው</a:t>
            </a:r>
            <a:r>
              <a:rPr lang="en-US" sz="1600" dirty="0"/>
              <a:t> </a:t>
            </a:r>
            <a:r>
              <a:rPr lang="en-US" sz="1600" dirty="0" err="1"/>
              <a:t>ማሽን</a:t>
            </a:r>
            <a:r>
              <a:rPr lang="en-US" sz="1600" dirty="0"/>
              <a:t> </a:t>
            </a:r>
            <a:r>
              <a:rPr lang="en-US" sz="1600" dirty="0" err="1"/>
              <a:t>ላይ</a:t>
            </a:r>
            <a:r>
              <a:rPr lang="en-US" sz="1600" dirty="0"/>
              <a:t> </a:t>
            </a:r>
            <a:r>
              <a:rPr lang="en-US" sz="1600" dirty="0" err="1"/>
              <a:t>ስሌቱን</a:t>
            </a:r>
            <a:r>
              <a:rPr lang="en-US" sz="1600" dirty="0"/>
              <a:t> </a:t>
            </a:r>
            <a:r>
              <a:rPr lang="en-US" sz="1600" dirty="0" err="1"/>
              <a:t>ማካሄድ</a:t>
            </a:r>
            <a:r>
              <a:rPr lang="en-US" sz="1600" dirty="0"/>
              <a:t> </a:t>
            </a:r>
            <a:r>
              <a:rPr lang="en-US" sz="1600" dirty="0" err="1"/>
              <a:t>የተሳሳተ</a:t>
            </a:r>
            <a:r>
              <a:rPr lang="en-US" sz="1600" dirty="0"/>
              <a:t> </a:t>
            </a:r>
            <a:r>
              <a:rPr lang="en-US" sz="1600" dirty="0" err="1"/>
              <a:t>መረጃ</a:t>
            </a:r>
            <a:r>
              <a:rPr lang="en-US" sz="1600" dirty="0"/>
              <a:t> </a:t>
            </a:r>
            <a:r>
              <a:rPr lang="en-US" sz="1600" dirty="0" err="1"/>
              <a:t>ይሰጣል</a:t>
            </a:r>
            <a:r>
              <a:rPr lang="en-US" sz="1600" dirty="0"/>
              <a:t>፡፡ </a:t>
            </a:r>
            <a:r>
              <a:rPr lang="en-US" sz="1600" dirty="0" smtClean="0"/>
              <a:t> </a:t>
            </a:r>
            <a:r>
              <a:rPr lang="en-US" sz="1600" dirty="0" err="1" smtClean="0"/>
              <a:t>ምክንያቱም</a:t>
            </a:r>
            <a:r>
              <a:rPr lang="en-US" sz="1600" dirty="0" smtClean="0"/>
              <a:t> </a:t>
            </a:r>
            <a:r>
              <a:rPr lang="en-US" sz="1600" dirty="0" err="1"/>
              <a:t>ማሽኑ</a:t>
            </a:r>
            <a:r>
              <a:rPr lang="en-US" sz="1600" dirty="0"/>
              <a:t> 20 </a:t>
            </a:r>
            <a:r>
              <a:rPr lang="en-US" sz="1600" dirty="0" err="1"/>
              <a:t>ቶን</a:t>
            </a:r>
            <a:r>
              <a:rPr lang="en-US" sz="1600" dirty="0"/>
              <a:t> </a:t>
            </a:r>
            <a:r>
              <a:rPr lang="en-US" sz="1600" dirty="0" err="1"/>
              <a:t>ማምረት</a:t>
            </a:r>
            <a:r>
              <a:rPr lang="en-US" sz="1600" dirty="0"/>
              <a:t> </a:t>
            </a:r>
            <a:r>
              <a:rPr lang="en-US" sz="1600" dirty="0" err="1"/>
              <a:t>ቢችልም</a:t>
            </a:r>
            <a:r>
              <a:rPr lang="en-US" sz="1600" dirty="0"/>
              <a:t> 20ቶን </a:t>
            </a:r>
            <a:r>
              <a:rPr lang="en-US" sz="1600" dirty="0" err="1"/>
              <a:t>ለማምረት</a:t>
            </a:r>
            <a:r>
              <a:rPr lang="en-US" sz="1600" dirty="0"/>
              <a:t> </a:t>
            </a:r>
            <a:r>
              <a:rPr lang="en-US" sz="1600" dirty="0" err="1"/>
              <a:t>የሚያስችል</a:t>
            </a:r>
            <a:r>
              <a:rPr lang="en-US" sz="1600" dirty="0"/>
              <a:t> </a:t>
            </a:r>
            <a:r>
              <a:rPr lang="en-US" sz="1600" dirty="0" err="1"/>
              <a:t>ግብአት</a:t>
            </a:r>
            <a:r>
              <a:rPr lang="en-US" sz="1600" dirty="0"/>
              <a:t> </a:t>
            </a:r>
            <a:r>
              <a:rPr lang="en-US" sz="1600" dirty="0" err="1"/>
              <a:t>ግን</a:t>
            </a:r>
            <a:r>
              <a:rPr lang="en-US" sz="1600" dirty="0"/>
              <a:t> </a:t>
            </a:r>
            <a:r>
              <a:rPr lang="en-US" sz="1600" dirty="0" err="1"/>
              <a:t>እየቀረበለት</a:t>
            </a:r>
            <a:r>
              <a:rPr lang="en-US" sz="1600" dirty="0"/>
              <a:t> </a:t>
            </a:r>
            <a:r>
              <a:rPr lang="en-US" sz="1600" dirty="0" err="1"/>
              <a:t>ባለመሆኑ</a:t>
            </a:r>
            <a:r>
              <a:rPr lang="en-US" sz="1600" dirty="0"/>
              <a:t> </a:t>
            </a:r>
            <a:r>
              <a:rPr lang="en-US" sz="1600" dirty="0" err="1"/>
              <a:t>ነው</a:t>
            </a:r>
            <a:r>
              <a:rPr lang="en-US" sz="1600" dirty="0"/>
              <a:t>፡፡ </a:t>
            </a:r>
            <a:endParaRPr lang="en-US" sz="1600" dirty="0" smtClean="0"/>
          </a:p>
          <a:p>
            <a:pPr marL="285750" indent="-285750" algn="just">
              <a:buFont typeface="Arial" pitchFamily="34" charset="0"/>
              <a:buChar char="•"/>
            </a:pPr>
            <a:endParaRPr lang="en-US" sz="1600" dirty="0" smtClean="0"/>
          </a:p>
          <a:p>
            <a:pPr marL="285750" indent="-285750" algn="just">
              <a:buFont typeface="Arial" pitchFamily="34" charset="0"/>
              <a:buChar char="•"/>
            </a:pPr>
            <a:r>
              <a:rPr lang="en-US" sz="1600" dirty="0" err="1" smtClean="0"/>
              <a:t>በዕሴት</a:t>
            </a:r>
            <a:r>
              <a:rPr lang="en-US" sz="1600" dirty="0" smtClean="0"/>
              <a:t> </a:t>
            </a:r>
            <a:r>
              <a:rPr lang="en-US" sz="1600" dirty="0" err="1"/>
              <a:t>ሰንሰለቱ</a:t>
            </a:r>
            <a:r>
              <a:rPr lang="en-US" sz="1600" dirty="0"/>
              <a:t> </a:t>
            </a:r>
            <a:r>
              <a:rPr lang="en-US" sz="1600" dirty="0" err="1"/>
              <a:t>ውስጥ</a:t>
            </a:r>
            <a:r>
              <a:rPr lang="en-US" sz="1600" dirty="0"/>
              <a:t> </a:t>
            </a:r>
            <a:r>
              <a:rPr lang="en-US" sz="1600" dirty="0" err="1"/>
              <a:t>ሊመረት</a:t>
            </a:r>
            <a:r>
              <a:rPr lang="en-US" sz="1600" dirty="0"/>
              <a:t> </a:t>
            </a:r>
            <a:r>
              <a:rPr lang="en-US" sz="1600" dirty="0" err="1"/>
              <a:t>የሚችለው</a:t>
            </a:r>
            <a:r>
              <a:rPr lang="en-US" sz="1600" dirty="0"/>
              <a:t> </a:t>
            </a:r>
            <a:r>
              <a:rPr lang="en-US" sz="1600" dirty="0" err="1"/>
              <a:t>ከፍተኛ</a:t>
            </a:r>
            <a:r>
              <a:rPr lang="en-US" sz="1600" dirty="0"/>
              <a:t> </a:t>
            </a:r>
            <a:r>
              <a:rPr lang="en-US" sz="1600" dirty="0" err="1"/>
              <a:t>የምርት</a:t>
            </a:r>
            <a:r>
              <a:rPr lang="en-US" sz="1600" dirty="0"/>
              <a:t> </a:t>
            </a:r>
            <a:r>
              <a:rPr lang="en-US" sz="1600" dirty="0" err="1"/>
              <a:t>መጠን</a:t>
            </a:r>
            <a:r>
              <a:rPr lang="en-US" sz="1600" dirty="0"/>
              <a:t> 8ቶን </a:t>
            </a:r>
            <a:r>
              <a:rPr lang="en-US" sz="1600" dirty="0" err="1"/>
              <a:t>ብቻ</a:t>
            </a:r>
            <a:r>
              <a:rPr lang="en-US" sz="1600" dirty="0"/>
              <a:t> </a:t>
            </a:r>
            <a:r>
              <a:rPr lang="en-US" sz="1600" dirty="0" err="1"/>
              <a:t>ነው</a:t>
            </a:r>
            <a:r>
              <a:rPr lang="en-US" sz="1600" dirty="0"/>
              <a:t>፡፡ </a:t>
            </a:r>
            <a:r>
              <a:rPr lang="en-US" sz="1600" dirty="0" err="1"/>
              <a:t>በሌላ</a:t>
            </a:r>
            <a:r>
              <a:rPr lang="en-US" sz="1600" dirty="0"/>
              <a:t> </a:t>
            </a:r>
            <a:r>
              <a:rPr lang="en-US" sz="1600" dirty="0" err="1"/>
              <a:t>አገላለጽ</a:t>
            </a:r>
            <a:r>
              <a:rPr lang="en-US" sz="1600" dirty="0"/>
              <a:t> 8ቶን </a:t>
            </a:r>
            <a:r>
              <a:rPr lang="en-US" sz="1600" dirty="0" err="1"/>
              <a:t>የማምረት</a:t>
            </a:r>
            <a:r>
              <a:rPr lang="en-US" sz="1600" dirty="0"/>
              <a:t> </a:t>
            </a:r>
            <a:r>
              <a:rPr lang="en-US" sz="1600" dirty="0" err="1"/>
              <a:t>አቅም</a:t>
            </a:r>
            <a:r>
              <a:rPr lang="en-US" sz="1600" dirty="0"/>
              <a:t> </a:t>
            </a:r>
            <a:r>
              <a:rPr lang="en-US" sz="1600" dirty="0" err="1"/>
              <a:t>ያለው</a:t>
            </a:r>
            <a:r>
              <a:rPr lang="en-US" sz="1600" dirty="0"/>
              <a:t> </a:t>
            </a:r>
            <a:r>
              <a:rPr lang="en-US" sz="1600" dirty="0" err="1"/>
              <a:t>ማሽን</a:t>
            </a:r>
            <a:r>
              <a:rPr lang="en-US" sz="1600" dirty="0"/>
              <a:t> </a:t>
            </a:r>
            <a:r>
              <a:rPr lang="en-US" sz="1600" dirty="0" err="1"/>
              <a:t>የምርት</a:t>
            </a:r>
            <a:r>
              <a:rPr lang="en-US" sz="1600" dirty="0"/>
              <a:t> </a:t>
            </a:r>
            <a:r>
              <a:rPr lang="en-US" sz="1600" dirty="0" err="1"/>
              <a:t>ሂደቱ</a:t>
            </a:r>
            <a:r>
              <a:rPr lang="en-US" sz="1600" dirty="0"/>
              <a:t> </a:t>
            </a:r>
            <a:r>
              <a:rPr lang="en-US" sz="1600" dirty="0" err="1"/>
              <a:t>ማነቆ</a:t>
            </a:r>
            <a:r>
              <a:rPr lang="en-US" sz="1600" dirty="0"/>
              <a:t> (</a:t>
            </a:r>
            <a:r>
              <a:rPr lang="en-US" sz="1600" dirty="0" err="1"/>
              <a:t>Bottlneck</a:t>
            </a:r>
            <a:r>
              <a:rPr lang="en-US" sz="1600" dirty="0"/>
              <a:t>)</a:t>
            </a:r>
            <a:r>
              <a:rPr lang="en-US" sz="1600" dirty="0" err="1"/>
              <a:t>ሆኖ</a:t>
            </a:r>
            <a:r>
              <a:rPr lang="en-US" sz="1600" dirty="0"/>
              <a:t> </a:t>
            </a:r>
            <a:r>
              <a:rPr lang="en-US" sz="1600" dirty="0" err="1"/>
              <a:t>በመገኘቱ</a:t>
            </a:r>
            <a:r>
              <a:rPr lang="en-US" sz="1600" dirty="0"/>
              <a:t> </a:t>
            </a:r>
            <a:r>
              <a:rPr lang="en-US" sz="1600" dirty="0" err="1"/>
              <a:t>የአምራች</a:t>
            </a:r>
            <a:r>
              <a:rPr lang="en-US" sz="1600" dirty="0"/>
              <a:t> </a:t>
            </a:r>
            <a:r>
              <a:rPr lang="en-US" sz="1600" dirty="0" err="1"/>
              <a:t>ኢንዱስትሪው</a:t>
            </a:r>
            <a:r>
              <a:rPr lang="en-US" sz="1600" dirty="0"/>
              <a:t> </a:t>
            </a:r>
            <a:r>
              <a:rPr lang="en-US" sz="1600" dirty="0" err="1"/>
              <a:t>የማምረት</a:t>
            </a:r>
            <a:r>
              <a:rPr lang="en-US" sz="1600" dirty="0"/>
              <a:t> </a:t>
            </a:r>
            <a:r>
              <a:rPr lang="en-US" sz="1600" dirty="0" err="1"/>
              <a:t>አቅም</a:t>
            </a:r>
            <a:r>
              <a:rPr lang="en-US" sz="1600" dirty="0"/>
              <a:t> </a:t>
            </a:r>
            <a:r>
              <a:rPr lang="en-US" sz="1600" dirty="0" err="1"/>
              <a:t>አጠቃቀም</a:t>
            </a:r>
            <a:r>
              <a:rPr lang="en-US" sz="1600" dirty="0"/>
              <a:t> </a:t>
            </a:r>
            <a:r>
              <a:rPr lang="en-US" sz="1600" dirty="0" err="1"/>
              <a:t>እዚያ</a:t>
            </a:r>
            <a:r>
              <a:rPr lang="en-US" sz="1600" dirty="0"/>
              <a:t> </a:t>
            </a:r>
            <a:r>
              <a:rPr lang="en-US" sz="1600" dirty="0" err="1"/>
              <a:t>ላይ</a:t>
            </a:r>
            <a:r>
              <a:rPr lang="en-US" sz="1600" dirty="0"/>
              <a:t> </a:t>
            </a:r>
            <a:r>
              <a:rPr lang="en-US" sz="1600" dirty="0" err="1"/>
              <a:t>መለካት</a:t>
            </a:r>
            <a:r>
              <a:rPr lang="en-US" sz="1600" dirty="0"/>
              <a:t> </a:t>
            </a:r>
            <a:r>
              <a:rPr lang="en-US" sz="1600" dirty="0" err="1"/>
              <a:t>አለበት</a:t>
            </a:r>
            <a:r>
              <a:rPr lang="en-US" sz="1600" dirty="0"/>
              <a:t> </a:t>
            </a:r>
            <a:r>
              <a:rPr lang="en-US" sz="1600" dirty="0" err="1"/>
              <a:t>ማለት</a:t>
            </a:r>
            <a:r>
              <a:rPr lang="en-US" sz="1600" dirty="0"/>
              <a:t> </a:t>
            </a:r>
            <a:r>
              <a:rPr lang="en-US" sz="1600" dirty="0" err="1"/>
              <a:t>ነው</a:t>
            </a:r>
            <a:r>
              <a:rPr lang="en-US" sz="1600" dirty="0"/>
              <a:t>፡፡ </a:t>
            </a:r>
            <a:r>
              <a:rPr lang="en-US" sz="1600" dirty="0" err="1"/>
              <a:t>ልኬቱ</a:t>
            </a:r>
            <a:r>
              <a:rPr lang="en-US" sz="1600" dirty="0"/>
              <a:t> </a:t>
            </a:r>
            <a:r>
              <a:rPr lang="en-US" sz="1600" dirty="0" err="1"/>
              <a:t>ከተከናወነ</a:t>
            </a:r>
            <a:r>
              <a:rPr lang="en-US" sz="1600" dirty="0"/>
              <a:t> </a:t>
            </a:r>
            <a:r>
              <a:rPr lang="en-US" sz="1600" dirty="0" err="1"/>
              <a:t>በኋላ</a:t>
            </a:r>
            <a:r>
              <a:rPr lang="en-US" sz="1600" dirty="0"/>
              <a:t> </a:t>
            </a:r>
            <a:r>
              <a:rPr lang="en-US" sz="1600" dirty="0" err="1"/>
              <a:t>ግን</a:t>
            </a:r>
            <a:r>
              <a:rPr lang="en-US" sz="1600" dirty="0"/>
              <a:t> </a:t>
            </a:r>
            <a:r>
              <a:rPr lang="en-US" sz="1600" dirty="0" err="1"/>
              <a:t>ፋብሪካው</a:t>
            </a:r>
            <a:r>
              <a:rPr lang="en-US" sz="1600" dirty="0"/>
              <a:t> </a:t>
            </a:r>
            <a:r>
              <a:rPr lang="en-US" sz="1600" dirty="0" err="1"/>
              <a:t>ያለበትን</a:t>
            </a:r>
            <a:r>
              <a:rPr lang="en-US" sz="1600" dirty="0"/>
              <a:t> </a:t>
            </a:r>
            <a:r>
              <a:rPr lang="en-US" sz="1600" dirty="0" err="1"/>
              <a:t>የምርት</a:t>
            </a:r>
            <a:r>
              <a:rPr lang="en-US" sz="1600" dirty="0"/>
              <a:t> </a:t>
            </a:r>
            <a:r>
              <a:rPr lang="en-US" sz="1600" dirty="0" err="1"/>
              <a:t>ፍሰት</a:t>
            </a:r>
            <a:r>
              <a:rPr lang="en-US" sz="1600" dirty="0"/>
              <a:t> </a:t>
            </a:r>
            <a:r>
              <a:rPr lang="en-US" sz="1600" dirty="0" err="1"/>
              <a:t>ምጥጥን</a:t>
            </a:r>
            <a:r>
              <a:rPr lang="en-US" sz="1600" dirty="0"/>
              <a:t> </a:t>
            </a:r>
            <a:r>
              <a:rPr lang="en-US" sz="1600" dirty="0" err="1"/>
              <a:t>ችግር</a:t>
            </a:r>
            <a:r>
              <a:rPr lang="en-US" sz="1600" dirty="0"/>
              <a:t> </a:t>
            </a:r>
            <a:r>
              <a:rPr lang="en-US" sz="1600" dirty="0" err="1"/>
              <a:t>በሚገባ</a:t>
            </a:r>
            <a:r>
              <a:rPr lang="en-US" sz="1600" dirty="0"/>
              <a:t> </a:t>
            </a:r>
            <a:r>
              <a:rPr lang="en-US" sz="1600" dirty="0" err="1"/>
              <a:t>አመላክቶ</a:t>
            </a:r>
            <a:r>
              <a:rPr lang="en-US" sz="1600" dirty="0"/>
              <a:t> </a:t>
            </a:r>
            <a:r>
              <a:rPr lang="en-US" sz="1600" dirty="0" err="1"/>
              <a:t>ማለፍ</a:t>
            </a:r>
            <a:r>
              <a:rPr lang="en-US" sz="1600" dirty="0"/>
              <a:t> </a:t>
            </a:r>
            <a:r>
              <a:rPr lang="en-US" sz="1600" dirty="0" err="1"/>
              <a:t>ያስፈልጋል</a:t>
            </a:r>
            <a:r>
              <a:rPr lang="en-US" sz="1600" dirty="0" smtClean="0"/>
              <a:t>፡፡</a:t>
            </a:r>
          </a:p>
          <a:p>
            <a:pPr marL="285750" indent="-285750" algn="just">
              <a:buFont typeface="Arial" pitchFamily="34" charset="0"/>
              <a:buChar char="•"/>
            </a:pPr>
            <a:endParaRPr lang="en-US" sz="1600" dirty="0"/>
          </a:p>
          <a:p>
            <a:r>
              <a:rPr lang="en-US" sz="2400" dirty="0" err="1" smtClean="0"/>
              <a:t>ማስታወሻ</a:t>
            </a:r>
            <a:endParaRPr lang="en-US" sz="2400" dirty="0" smtClean="0"/>
          </a:p>
          <a:p>
            <a:pPr marL="285750" lvl="0" indent="-285750">
              <a:buFont typeface="Arial" pitchFamily="34" charset="0"/>
              <a:buChar char="•"/>
            </a:pPr>
            <a:r>
              <a:rPr lang="en-US" sz="1600" dirty="0" err="1"/>
              <a:t>የአቅም</a:t>
            </a:r>
            <a:r>
              <a:rPr lang="en-US" sz="1600" dirty="0"/>
              <a:t> </a:t>
            </a:r>
            <a:r>
              <a:rPr lang="en-US" sz="1600" dirty="0" err="1"/>
              <a:t>አጠቃቀሙ</a:t>
            </a:r>
            <a:r>
              <a:rPr lang="en-US" sz="1600" dirty="0"/>
              <a:t> </a:t>
            </a:r>
            <a:r>
              <a:rPr lang="en-US" sz="1600" dirty="0" err="1"/>
              <a:t>የሚለካበት</a:t>
            </a:r>
            <a:r>
              <a:rPr lang="en-US" sz="1600" dirty="0"/>
              <a:t> </a:t>
            </a:r>
            <a:r>
              <a:rPr lang="en-US" sz="1600" dirty="0" err="1"/>
              <a:t>ቦታ</a:t>
            </a:r>
            <a:r>
              <a:rPr lang="en-US" sz="1600" dirty="0"/>
              <a:t> </a:t>
            </a:r>
            <a:r>
              <a:rPr lang="en-US" sz="1600" dirty="0" err="1"/>
              <a:t>ላይ</a:t>
            </a:r>
            <a:r>
              <a:rPr lang="en-US" sz="1600" dirty="0"/>
              <a:t> 15 </a:t>
            </a:r>
            <a:r>
              <a:rPr lang="en-US" sz="1600" dirty="0" err="1"/>
              <a:t>ማሽኖች</a:t>
            </a:r>
            <a:r>
              <a:rPr lang="en-US" sz="1600" dirty="0"/>
              <a:t> </a:t>
            </a:r>
            <a:r>
              <a:rPr lang="en-US" sz="1600" dirty="0" err="1"/>
              <a:t>ቢኖሩና</a:t>
            </a:r>
            <a:r>
              <a:rPr lang="en-US" sz="1600" dirty="0"/>
              <a:t> </a:t>
            </a:r>
            <a:r>
              <a:rPr lang="en-US" sz="1600" dirty="0" err="1"/>
              <a:t>ከነዚህ</a:t>
            </a:r>
            <a:r>
              <a:rPr lang="en-US" sz="1600" dirty="0"/>
              <a:t> </a:t>
            </a:r>
            <a:r>
              <a:rPr lang="en-US" sz="1600" dirty="0" err="1"/>
              <a:t>ውስጥ</a:t>
            </a:r>
            <a:r>
              <a:rPr lang="en-US" sz="1600" dirty="0"/>
              <a:t> 3ቱ </a:t>
            </a:r>
            <a:r>
              <a:rPr lang="en-US" sz="1600" dirty="0" err="1"/>
              <a:t>በእርጅና</a:t>
            </a:r>
            <a:r>
              <a:rPr lang="en-US" sz="1600" dirty="0"/>
              <a:t> </a:t>
            </a:r>
            <a:r>
              <a:rPr lang="en-US" sz="1600" dirty="0" err="1"/>
              <a:t>ምክንያት</a:t>
            </a:r>
            <a:r>
              <a:rPr lang="en-US" sz="1600" dirty="0"/>
              <a:t> </a:t>
            </a:r>
            <a:r>
              <a:rPr lang="en-US" sz="1600" dirty="0" err="1"/>
              <a:t>ከጥቅም</a:t>
            </a:r>
            <a:r>
              <a:rPr lang="en-US" sz="1600" dirty="0"/>
              <a:t> </a:t>
            </a:r>
            <a:r>
              <a:rPr lang="en-US" sz="1600" dirty="0" err="1"/>
              <a:t>ውጪ</a:t>
            </a:r>
            <a:r>
              <a:rPr lang="en-US" sz="1600" dirty="0"/>
              <a:t> </a:t>
            </a:r>
            <a:r>
              <a:rPr lang="en-US" sz="1600" dirty="0" err="1"/>
              <a:t>ከሆኑ</a:t>
            </a:r>
            <a:r>
              <a:rPr lang="en-US" sz="1600" dirty="0"/>
              <a:t> (obsolete machines) </a:t>
            </a:r>
            <a:r>
              <a:rPr lang="en-US" sz="1600" dirty="0" err="1"/>
              <a:t>ልኬቱን</a:t>
            </a:r>
            <a:r>
              <a:rPr lang="en-US" sz="1600" dirty="0"/>
              <a:t> በ12ቱ </a:t>
            </a:r>
            <a:r>
              <a:rPr lang="en-US" sz="1600" dirty="0" err="1"/>
              <a:t>ማሽኖች</a:t>
            </a:r>
            <a:r>
              <a:rPr lang="en-US" sz="1600" dirty="0"/>
              <a:t> </a:t>
            </a:r>
            <a:r>
              <a:rPr lang="en-US" sz="1600" dirty="0" err="1"/>
              <a:t>መስራት</a:t>
            </a:r>
            <a:r>
              <a:rPr lang="en-US" sz="1600" dirty="0"/>
              <a:t> </a:t>
            </a:r>
            <a:r>
              <a:rPr lang="en-US" sz="1600" dirty="0" err="1"/>
              <a:t>ያስፈለጋል</a:t>
            </a:r>
            <a:r>
              <a:rPr lang="en-US" sz="1600" dirty="0"/>
              <a:t>፡፡ </a:t>
            </a:r>
            <a:r>
              <a:rPr lang="en-US" sz="1600" dirty="0" err="1"/>
              <a:t>ነገር</a:t>
            </a:r>
            <a:r>
              <a:rPr lang="en-US" sz="1600" dirty="0"/>
              <a:t> </a:t>
            </a:r>
            <a:r>
              <a:rPr lang="en-US" sz="1600" dirty="0" err="1"/>
              <a:t>ግን</a:t>
            </a:r>
            <a:r>
              <a:rPr lang="en-US" sz="1600" dirty="0"/>
              <a:t> </a:t>
            </a:r>
            <a:r>
              <a:rPr lang="en-US" sz="1600" dirty="0" err="1"/>
              <a:t>ቀላልና</a:t>
            </a:r>
            <a:r>
              <a:rPr lang="en-US" sz="1600" dirty="0"/>
              <a:t> </a:t>
            </a:r>
            <a:r>
              <a:rPr lang="en-US" sz="1600" dirty="0" err="1"/>
              <a:t>ጥቃቅን</a:t>
            </a:r>
            <a:r>
              <a:rPr lang="en-US" sz="1600" dirty="0"/>
              <a:t> </a:t>
            </a:r>
            <a:r>
              <a:rPr lang="en-US" sz="1600" dirty="0" err="1"/>
              <a:t>በሆኑ</a:t>
            </a:r>
            <a:r>
              <a:rPr lang="en-US" sz="1600" dirty="0"/>
              <a:t> </a:t>
            </a:r>
            <a:r>
              <a:rPr lang="en-US" sz="1600" dirty="0" err="1"/>
              <a:t>ችግሮች</a:t>
            </a:r>
            <a:r>
              <a:rPr lang="en-US" sz="1600" dirty="0"/>
              <a:t> </a:t>
            </a:r>
            <a:r>
              <a:rPr lang="en-US" sz="1600" dirty="0" err="1"/>
              <a:t>ምክንያት</a:t>
            </a:r>
            <a:r>
              <a:rPr lang="en-US" sz="1600" dirty="0"/>
              <a:t> (</a:t>
            </a:r>
            <a:r>
              <a:rPr lang="en-US" sz="1600" dirty="0" err="1"/>
              <a:t>የመለዋወጫ</a:t>
            </a:r>
            <a:r>
              <a:rPr lang="en-US" sz="1600" dirty="0"/>
              <a:t> </a:t>
            </a:r>
            <a:r>
              <a:rPr lang="en-US" sz="1600" dirty="0" err="1"/>
              <a:t>ችግር</a:t>
            </a:r>
            <a:r>
              <a:rPr lang="en-US" sz="1600" dirty="0"/>
              <a:t> </a:t>
            </a:r>
            <a:r>
              <a:rPr lang="en-US" sz="1600" dirty="0" err="1"/>
              <a:t>የመሳሰሉ</a:t>
            </a:r>
            <a:r>
              <a:rPr lang="en-US" sz="1600" dirty="0"/>
              <a:t>) ፣ </a:t>
            </a:r>
            <a:r>
              <a:rPr lang="en-US" sz="1600" dirty="0" err="1"/>
              <a:t>ገበያ</a:t>
            </a:r>
            <a:r>
              <a:rPr lang="en-US" sz="1600" dirty="0"/>
              <a:t> </a:t>
            </a:r>
            <a:r>
              <a:rPr lang="en-US" sz="1600" dirty="0" err="1"/>
              <a:t>በማጣት</a:t>
            </a:r>
            <a:r>
              <a:rPr lang="en-US" sz="1600" dirty="0"/>
              <a:t> </a:t>
            </a:r>
            <a:r>
              <a:rPr lang="en-US" sz="1600" dirty="0" err="1"/>
              <a:t>እና</a:t>
            </a:r>
            <a:r>
              <a:rPr lang="en-US" sz="1600" dirty="0"/>
              <a:t> </a:t>
            </a:r>
            <a:r>
              <a:rPr lang="en-US" sz="1600" dirty="0" err="1"/>
              <a:t>በመሳሰሉት</a:t>
            </a:r>
            <a:r>
              <a:rPr lang="en-US" sz="1600" dirty="0"/>
              <a:t> </a:t>
            </a:r>
            <a:r>
              <a:rPr lang="en-US" sz="1600" dirty="0" err="1"/>
              <a:t>ምክንያት</a:t>
            </a:r>
            <a:r>
              <a:rPr lang="en-US" sz="1600" dirty="0"/>
              <a:t> </a:t>
            </a:r>
            <a:r>
              <a:rPr lang="en-US" sz="1600" dirty="0" err="1"/>
              <a:t>የቆሙ</a:t>
            </a:r>
            <a:r>
              <a:rPr lang="en-US" sz="1600" dirty="0"/>
              <a:t> </a:t>
            </a:r>
            <a:r>
              <a:rPr lang="en-US" sz="1600" dirty="0" err="1"/>
              <a:t>ማሽኖች</a:t>
            </a:r>
            <a:r>
              <a:rPr lang="en-US" sz="1600" dirty="0"/>
              <a:t> </a:t>
            </a:r>
            <a:r>
              <a:rPr lang="en-US" sz="1600" dirty="0" err="1"/>
              <a:t>ከሆኑ</a:t>
            </a:r>
            <a:r>
              <a:rPr lang="en-US" sz="1600" dirty="0"/>
              <a:t> </a:t>
            </a:r>
            <a:r>
              <a:rPr lang="en-US" sz="1600" dirty="0" err="1"/>
              <a:t>የአቅም</a:t>
            </a:r>
            <a:r>
              <a:rPr lang="en-US" sz="1600" dirty="0"/>
              <a:t> </a:t>
            </a:r>
            <a:r>
              <a:rPr lang="en-US" sz="1600" dirty="0" err="1"/>
              <a:t>አጠቃቀም</a:t>
            </a:r>
            <a:r>
              <a:rPr lang="en-US" sz="1600" dirty="0"/>
              <a:t> </a:t>
            </a:r>
            <a:r>
              <a:rPr lang="en-US" sz="1600" dirty="0" err="1"/>
              <a:t>ስሌቱ</a:t>
            </a:r>
            <a:r>
              <a:rPr lang="en-US" sz="1600" dirty="0"/>
              <a:t> </a:t>
            </a:r>
            <a:r>
              <a:rPr lang="en-US" sz="1600" dirty="0" err="1"/>
              <a:t>ውስጥ</a:t>
            </a:r>
            <a:r>
              <a:rPr lang="en-US" sz="1600" dirty="0"/>
              <a:t> </a:t>
            </a:r>
            <a:r>
              <a:rPr lang="en-US" sz="1600" dirty="0" err="1"/>
              <a:t>መካተት</a:t>
            </a:r>
            <a:r>
              <a:rPr lang="en-US" sz="1600" dirty="0"/>
              <a:t> </a:t>
            </a:r>
            <a:r>
              <a:rPr lang="en-US" sz="1600" dirty="0" err="1"/>
              <a:t>ይኖርባቸዋል</a:t>
            </a:r>
            <a:r>
              <a:rPr lang="en-US" sz="1600" dirty="0"/>
              <a:t>፡፡</a:t>
            </a:r>
          </a:p>
          <a:p>
            <a:endParaRPr lang="en-US" sz="2400" b="1" dirty="0">
              <a:solidFill>
                <a:srgbClr val="0070C0"/>
              </a:solidFill>
            </a:endParaRP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 y="1066800"/>
            <a:ext cx="5715001" cy="161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0316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2495129-3BB8-472C-ACC3-3DEEB5251EAF}"/>
              </a:ext>
            </a:extLst>
          </p:cNvPr>
          <p:cNvSpPr/>
          <p:nvPr/>
        </p:nvSpPr>
        <p:spPr>
          <a:xfrm>
            <a:off x="421039" y="276269"/>
            <a:ext cx="7427564" cy="400110"/>
          </a:xfrm>
          <a:prstGeom prst="rect">
            <a:avLst/>
          </a:prstGeom>
          <a:solidFill>
            <a:schemeClr val="accent1"/>
          </a:solid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1D3557"/>
                </a:solidFill>
                <a:effectLst/>
                <a:uLnTx/>
                <a:uFillTx/>
                <a:latin typeface="Century Gothic" panose="020B0502020202020204" pitchFamily="34" charset="0"/>
                <a:ea typeface="Segoe UI Black" panose="020B0A02040204020203" pitchFamily="34" charset="0"/>
                <a:cs typeface="Segoe UI" panose="020B0502040204020203" pitchFamily="34" charset="0"/>
              </a:rPr>
              <a:t>       </a:t>
            </a:r>
            <a:r>
              <a:rPr kumimoji="0" lang="en-GB" sz="2000" b="1" i="0" u="none" strike="noStrike" kern="1200" cap="none" spc="0" normalizeH="0" baseline="0" noProof="0" dirty="0" err="1" smtClean="0">
                <a:ln>
                  <a:noFill/>
                </a:ln>
                <a:solidFill>
                  <a:srgbClr val="1D3557"/>
                </a:solidFill>
                <a:effectLst/>
                <a:uLnTx/>
                <a:uFillTx/>
                <a:latin typeface="Century Gothic" panose="020B0502020202020204" pitchFamily="34" charset="0"/>
                <a:ea typeface="Segoe UI Black" panose="020B0A02040204020203" pitchFamily="34" charset="0"/>
                <a:cs typeface="Segoe UI" panose="020B0502040204020203" pitchFamily="34" charset="0"/>
              </a:rPr>
              <a:t>የስልጠናው</a:t>
            </a:r>
            <a:r>
              <a:rPr kumimoji="0" lang="en-GB" sz="2000" b="1" i="0" u="none" strike="noStrike" kern="1200" cap="none" spc="0" normalizeH="0" noProof="0" dirty="0" smtClean="0">
                <a:ln>
                  <a:noFill/>
                </a:ln>
                <a:solidFill>
                  <a:srgbClr val="1D3557"/>
                </a:solidFill>
                <a:effectLst/>
                <a:uLnTx/>
                <a:uFillTx/>
                <a:latin typeface="Century Gothic" panose="020B0502020202020204" pitchFamily="34" charset="0"/>
                <a:ea typeface="Segoe UI Black" panose="020B0A02040204020203" pitchFamily="34" charset="0"/>
                <a:cs typeface="Segoe UI" panose="020B0502040204020203" pitchFamily="34" charset="0"/>
              </a:rPr>
              <a:t> </a:t>
            </a:r>
            <a:r>
              <a:rPr kumimoji="0" lang="en-GB" sz="2000" b="1" i="0" u="none" strike="noStrike" kern="1200" cap="none" spc="0" normalizeH="0" noProof="0" dirty="0" err="1" smtClean="0">
                <a:ln>
                  <a:noFill/>
                </a:ln>
                <a:solidFill>
                  <a:srgbClr val="1D3557"/>
                </a:solidFill>
                <a:effectLst/>
                <a:uLnTx/>
                <a:uFillTx/>
                <a:latin typeface="Century Gothic" panose="020B0502020202020204" pitchFamily="34" charset="0"/>
                <a:ea typeface="Segoe UI Black" panose="020B0A02040204020203" pitchFamily="34" charset="0"/>
                <a:cs typeface="Segoe UI" panose="020B0502040204020203" pitchFamily="34" charset="0"/>
              </a:rPr>
              <a:t>ህጎች</a:t>
            </a:r>
            <a:r>
              <a:rPr kumimoji="0" lang="en-GB" sz="2000" b="1" i="0" u="none" strike="noStrike" kern="1200" cap="none" spc="0" normalizeH="0" noProof="0" dirty="0" smtClean="0">
                <a:ln>
                  <a:noFill/>
                </a:ln>
                <a:solidFill>
                  <a:srgbClr val="1D3557"/>
                </a:solidFill>
                <a:effectLst/>
                <a:uLnTx/>
                <a:uFillTx/>
                <a:latin typeface="Century Gothic" panose="020B0502020202020204" pitchFamily="34" charset="0"/>
                <a:ea typeface="Segoe UI Black" panose="020B0A02040204020203" pitchFamily="34" charset="0"/>
                <a:cs typeface="Segoe UI" panose="020B0502040204020203" pitchFamily="34" charset="0"/>
              </a:rPr>
              <a:t> </a:t>
            </a:r>
            <a:endParaRPr kumimoji="0" lang="en-GB" sz="2000" b="1" i="0" u="none" strike="noStrike" kern="1200" cap="none" spc="0" normalizeH="0" baseline="0" noProof="0" dirty="0">
              <a:ln>
                <a:noFill/>
              </a:ln>
              <a:solidFill>
                <a:srgbClr val="1D3557"/>
              </a:solidFill>
              <a:effectLst/>
              <a:uLnTx/>
              <a:uFillTx/>
              <a:latin typeface="Century Gothic" panose="020B0502020202020204" pitchFamily="34" charset="0"/>
              <a:ea typeface="Segoe UI Black" panose="020B0A02040204020203" pitchFamily="34" charset="0"/>
              <a:cs typeface="Segoe UI" panose="020B0502040204020203" pitchFamily="34" charset="0"/>
            </a:endParaRPr>
          </a:p>
        </p:txBody>
      </p:sp>
      <p:grpSp>
        <p:nvGrpSpPr>
          <p:cNvPr id="6" name="Group 29">
            <a:extLst>
              <a:ext uri="{FF2B5EF4-FFF2-40B4-BE49-F238E27FC236}">
                <a16:creationId xmlns="" xmlns:a16="http://schemas.microsoft.com/office/drawing/2014/main" id="{7FBB3AFF-AB1F-4A0E-A4B1-9EA1DC5D8C2B}"/>
              </a:ext>
            </a:extLst>
          </p:cNvPr>
          <p:cNvGrpSpPr/>
          <p:nvPr/>
        </p:nvGrpSpPr>
        <p:grpSpPr>
          <a:xfrm>
            <a:off x="263025" y="1079026"/>
            <a:ext cx="8532892" cy="5461859"/>
            <a:chOff x="350519" y="1850076"/>
            <a:chExt cx="11377189" cy="5205958"/>
          </a:xfrm>
          <a:noFill/>
        </p:grpSpPr>
        <p:sp>
          <p:nvSpPr>
            <p:cNvPr id="31" name="Rectangle 30">
              <a:extLst>
                <a:ext uri="{FF2B5EF4-FFF2-40B4-BE49-F238E27FC236}">
                  <a16:creationId xmlns="" xmlns:a16="http://schemas.microsoft.com/office/drawing/2014/main" id="{FE768736-F1E0-4692-84BC-C7F321F7045B}"/>
                </a:ext>
              </a:extLst>
            </p:cNvPr>
            <p:cNvSpPr/>
            <p:nvPr/>
          </p:nvSpPr>
          <p:spPr>
            <a:xfrm>
              <a:off x="350519" y="1850076"/>
              <a:ext cx="11377189" cy="5205958"/>
            </a:xfrm>
            <a:prstGeom prst="rect">
              <a:avLst/>
            </a:prstGeom>
            <a:grpFill/>
            <a:ln w="9525">
              <a:solidFill>
                <a:srgbClr val="457B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ከ</a:t>
              </a:r>
              <a:endParaRPr lang="en-GB"/>
            </a:p>
          </p:txBody>
        </p:sp>
        <p:sp>
          <p:nvSpPr>
            <p:cNvPr id="28" name="TextBox 27">
              <a:extLst>
                <a:ext uri="{FF2B5EF4-FFF2-40B4-BE49-F238E27FC236}">
                  <a16:creationId xmlns="" xmlns:a16="http://schemas.microsoft.com/office/drawing/2014/main" id="{97C48A70-C23A-4CB3-9E1A-CFA9C6B90607}"/>
                </a:ext>
              </a:extLst>
            </p:cNvPr>
            <p:cNvSpPr txBox="1"/>
            <p:nvPr/>
          </p:nvSpPr>
          <p:spPr>
            <a:xfrm>
              <a:off x="1062862" y="4459919"/>
              <a:ext cx="10389394"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b="1" smtClean="0">
                <a:latin typeface="Century Gothic" panose="020B0502020202020204" pitchFamily="34" charset="0"/>
                <a:ea typeface="Times New Roman" panose="02020603050405020304" pitchFamily="18" charset="0"/>
                <a:cs typeface="Arial" panose="020B0604020202020204" pitchFamily="34" charset="0"/>
              </a:endParaRPr>
            </a:p>
          </p:txBody>
        </p:sp>
        <p:sp>
          <p:nvSpPr>
            <p:cNvPr id="36" name="TextBox 35">
              <a:extLst>
                <a:ext uri="{FF2B5EF4-FFF2-40B4-BE49-F238E27FC236}">
                  <a16:creationId xmlns="" xmlns:a16="http://schemas.microsoft.com/office/drawing/2014/main" id="{15E470E4-284E-49D1-AA41-E09A5F9CB47A}"/>
                </a:ext>
              </a:extLst>
            </p:cNvPr>
            <p:cNvSpPr txBox="1"/>
            <p:nvPr/>
          </p:nvSpPr>
          <p:spPr>
            <a:xfrm>
              <a:off x="1062862" y="5134608"/>
              <a:ext cx="10528761"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dirty="0">
                <a:effectLst/>
                <a:latin typeface="Century Gothic" panose="020B0502020202020204" pitchFamily="34" charset="0"/>
                <a:ea typeface="Times New Roman" panose="02020603050405020304" pitchFamily="18" charset="0"/>
                <a:cs typeface="Arial" panose="020B0604020202020204" pitchFamily="34" charset="0"/>
              </a:endParaRPr>
            </a:p>
          </p:txBody>
        </p:sp>
      </p:grpSp>
      <p:sp>
        <p:nvSpPr>
          <p:cNvPr id="48" name="Rectangle 47"/>
          <p:cNvSpPr/>
          <p:nvPr/>
        </p:nvSpPr>
        <p:spPr>
          <a:xfrm>
            <a:off x="742950" y="4029740"/>
            <a:ext cx="7715250" cy="393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 xmlns:a16="http://schemas.microsoft.com/office/drawing/2014/main" id="{1FAF4225-ABC5-4DA6-8BC6-965789E4BF38}"/>
              </a:ext>
            </a:extLst>
          </p:cNvPr>
          <p:cNvCxnSpPr/>
          <p:nvPr/>
        </p:nvCxnSpPr>
        <p:spPr>
          <a:xfrm>
            <a:off x="1504949" y="1134897"/>
            <a:ext cx="6820434" cy="0"/>
          </a:xfrm>
          <a:prstGeom prst="line">
            <a:avLst/>
          </a:prstGeom>
          <a:ln>
            <a:solidFill>
              <a:srgbClr val="457B9D"/>
            </a:solidFill>
            <a:prstDash val="lgDash"/>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 xmlns:a16="http://schemas.microsoft.com/office/drawing/2014/main" id="{C9D23B17-D482-F652-5BEA-D02C24A6E941}"/>
              </a:ext>
            </a:extLst>
          </p:cNvPr>
          <p:cNvGrpSpPr/>
          <p:nvPr/>
        </p:nvGrpSpPr>
        <p:grpSpPr>
          <a:xfrm>
            <a:off x="142148" y="237441"/>
            <a:ext cx="278889" cy="438938"/>
            <a:chOff x="0" y="365125"/>
            <a:chExt cx="388620" cy="825046"/>
          </a:xfrm>
        </p:grpSpPr>
        <p:sp>
          <p:nvSpPr>
            <p:cNvPr id="60" name="Right Triangle 59">
              <a:extLst>
                <a:ext uri="{FF2B5EF4-FFF2-40B4-BE49-F238E27FC236}">
                  <a16:creationId xmlns="" xmlns:a16="http://schemas.microsoft.com/office/drawing/2014/main" id="{7F7FD00A-D651-9B27-2C65-1B4BB0BB3B61}"/>
                </a:ext>
              </a:extLst>
            </p:cNvPr>
            <p:cNvSpPr/>
            <p:nvPr/>
          </p:nvSpPr>
          <p:spPr>
            <a:xfrm flipV="1">
              <a:off x="0" y="365125"/>
              <a:ext cx="388620" cy="825045"/>
            </a:xfrm>
            <a:prstGeom prst="rtTriangle">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ight Triangle 60">
              <a:extLst>
                <a:ext uri="{FF2B5EF4-FFF2-40B4-BE49-F238E27FC236}">
                  <a16:creationId xmlns="" xmlns:a16="http://schemas.microsoft.com/office/drawing/2014/main" id="{0B61EBAE-1352-0718-A8A2-E0BE9D64D843}"/>
                </a:ext>
              </a:extLst>
            </p:cNvPr>
            <p:cNvSpPr/>
            <p:nvPr/>
          </p:nvSpPr>
          <p:spPr>
            <a:xfrm>
              <a:off x="0" y="365126"/>
              <a:ext cx="388620" cy="825045"/>
            </a:xfrm>
            <a:prstGeom prst="rtTriangle">
              <a:avLst/>
            </a:prstGeom>
            <a:solidFill>
              <a:srgbClr val="2045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p:cNvSpPr/>
          <p:nvPr/>
        </p:nvSpPr>
        <p:spPr>
          <a:xfrm>
            <a:off x="261425" y="3592151"/>
            <a:ext cx="1286541" cy="338554"/>
          </a:xfrm>
          <a:prstGeom prst="rect">
            <a:avLst/>
          </a:prstGeom>
        </p:spPr>
        <p:txBody>
          <a:bodyPr wrap="square">
            <a:spAutoFit/>
          </a:bodyPr>
          <a:lstStyle/>
          <a:p>
            <a:pPr>
              <a:spcBef>
                <a:spcPts val="500"/>
              </a:spcBef>
              <a:buClr>
                <a:prstClr val="white"/>
              </a:buClr>
              <a:buSzPts val="1000"/>
            </a:pPr>
            <a:endParaRPr lang="en-GB" sz="1600" b="1" dirty="0">
              <a:solidFill>
                <a:srgbClr val="0070C0"/>
              </a:solidFill>
              <a:latin typeface="Power Geez Unicode1" pitchFamily="2" charset="0"/>
            </a:endParaRPr>
          </a:p>
        </p:txBody>
      </p:sp>
      <p:pic>
        <p:nvPicPr>
          <p:cNvPr id="35"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9070" y="39988"/>
            <a:ext cx="1158261" cy="83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73" y="1752600"/>
            <a:ext cx="1331563" cy="1198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552375"/>
            <a:ext cx="1349232" cy="155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8989" y="1380153"/>
            <a:ext cx="1868636" cy="1661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36" y="1752672"/>
            <a:ext cx="1636777" cy="1122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3" descr="Image result for no absentisim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0216" y="1740355"/>
            <a:ext cx="1169239" cy="122362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6277" y="3352872"/>
            <a:ext cx="1914525"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7" descr="Image result for ask question for unclear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55005" y="3227023"/>
            <a:ext cx="16383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Active Participan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3293053"/>
            <a:ext cx="1725316" cy="1725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957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9">
            <a:extLst>
              <a:ext uri="{FF2B5EF4-FFF2-40B4-BE49-F238E27FC236}">
                <a16:creationId xmlns="" xmlns:a16="http://schemas.microsoft.com/office/drawing/2014/main" id="{7FBB3AFF-AB1F-4A0E-A4B1-9EA1DC5D8C2B}"/>
              </a:ext>
            </a:extLst>
          </p:cNvPr>
          <p:cNvGrpSpPr/>
          <p:nvPr/>
        </p:nvGrpSpPr>
        <p:grpSpPr>
          <a:xfrm>
            <a:off x="198787" y="810979"/>
            <a:ext cx="8763000" cy="5798970"/>
            <a:chOff x="350519" y="1850076"/>
            <a:chExt cx="11377189" cy="5205958"/>
          </a:xfrm>
          <a:noFill/>
        </p:grpSpPr>
        <p:sp>
          <p:nvSpPr>
            <p:cNvPr id="31" name="Rectangle 30">
              <a:extLst>
                <a:ext uri="{FF2B5EF4-FFF2-40B4-BE49-F238E27FC236}">
                  <a16:creationId xmlns="" xmlns:a16="http://schemas.microsoft.com/office/drawing/2014/main" id="{FE768736-F1E0-4692-84BC-C7F321F7045B}"/>
                </a:ext>
              </a:extLst>
            </p:cNvPr>
            <p:cNvSpPr/>
            <p:nvPr/>
          </p:nvSpPr>
          <p:spPr>
            <a:xfrm>
              <a:off x="350519" y="1850076"/>
              <a:ext cx="11377189" cy="5205958"/>
            </a:xfrm>
            <a:prstGeom prst="rect">
              <a:avLst/>
            </a:prstGeom>
            <a:grpFill/>
            <a:ln w="9525">
              <a:solidFill>
                <a:srgbClr val="457B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ከ</a:t>
              </a:r>
              <a:endParaRPr lang="en-GB"/>
            </a:p>
          </p:txBody>
        </p:sp>
        <p:sp>
          <p:nvSpPr>
            <p:cNvPr id="28" name="TextBox 27">
              <a:extLst>
                <a:ext uri="{FF2B5EF4-FFF2-40B4-BE49-F238E27FC236}">
                  <a16:creationId xmlns="" xmlns:a16="http://schemas.microsoft.com/office/drawing/2014/main" id="{97C48A70-C23A-4CB3-9E1A-CFA9C6B90607}"/>
                </a:ext>
              </a:extLst>
            </p:cNvPr>
            <p:cNvSpPr txBox="1"/>
            <p:nvPr/>
          </p:nvSpPr>
          <p:spPr>
            <a:xfrm>
              <a:off x="1062862" y="4459919"/>
              <a:ext cx="10389394"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b="1" smtClean="0">
                <a:latin typeface="Century Gothic" panose="020B0502020202020204" pitchFamily="34" charset="0"/>
                <a:ea typeface="Times New Roman" panose="02020603050405020304" pitchFamily="18" charset="0"/>
                <a:cs typeface="Arial" panose="020B0604020202020204" pitchFamily="34" charset="0"/>
              </a:endParaRPr>
            </a:p>
          </p:txBody>
        </p:sp>
        <p:sp>
          <p:nvSpPr>
            <p:cNvPr id="36" name="TextBox 35">
              <a:extLst>
                <a:ext uri="{FF2B5EF4-FFF2-40B4-BE49-F238E27FC236}">
                  <a16:creationId xmlns="" xmlns:a16="http://schemas.microsoft.com/office/drawing/2014/main" id="{15E470E4-284E-49D1-AA41-E09A5F9CB47A}"/>
                </a:ext>
              </a:extLst>
            </p:cNvPr>
            <p:cNvSpPr txBox="1"/>
            <p:nvPr/>
          </p:nvSpPr>
          <p:spPr>
            <a:xfrm>
              <a:off x="1062862" y="5134608"/>
              <a:ext cx="10528761"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dirty="0">
                <a:effectLst/>
                <a:latin typeface="Century Gothic" panose="020B0502020202020204" pitchFamily="34" charset="0"/>
                <a:ea typeface="Times New Roman" panose="02020603050405020304" pitchFamily="18" charset="0"/>
                <a:cs typeface="Arial" panose="020B0604020202020204" pitchFamily="34" charset="0"/>
              </a:endParaRPr>
            </a:p>
          </p:txBody>
        </p:sp>
      </p:grpSp>
      <p:sp>
        <p:nvSpPr>
          <p:cNvPr id="48" name="Rectangle 47"/>
          <p:cNvSpPr/>
          <p:nvPr/>
        </p:nvSpPr>
        <p:spPr>
          <a:xfrm>
            <a:off x="742950" y="4029740"/>
            <a:ext cx="7715250" cy="393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9070" y="39988"/>
            <a:ext cx="1158261" cy="83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59687" y="272242"/>
            <a:ext cx="6862776" cy="461665"/>
          </a:xfrm>
          <a:prstGeom prst="rect">
            <a:avLst/>
          </a:prstGeom>
        </p:spPr>
        <p:txBody>
          <a:bodyPr wrap="none">
            <a:spAutoFit/>
          </a:bodyPr>
          <a:lstStyle/>
          <a:p>
            <a:pPr lvl="0">
              <a:defRPr/>
            </a:pPr>
            <a:r>
              <a:rPr lang="en-US" sz="2400" b="1" kern="0" dirty="0" err="1">
                <a:solidFill>
                  <a:srgbClr val="0070C0"/>
                </a:solidFill>
                <a:latin typeface="Trebuchet MS"/>
              </a:rPr>
              <a:t>ሊደረስበት</a:t>
            </a:r>
            <a:r>
              <a:rPr lang="en-US" sz="2400" b="1" kern="0" dirty="0">
                <a:solidFill>
                  <a:srgbClr val="0070C0"/>
                </a:solidFill>
                <a:latin typeface="Trebuchet MS"/>
              </a:rPr>
              <a:t> </a:t>
            </a:r>
            <a:r>
              <a:rPr lang="en-US" sz="2400" b="1" kern="0" dirty="0" err="1">
                <a:solidFill>
                  <a:srgbClr val="0070C0"/>
                </a:solidFill>
                <a:latin typeface="Trebuchet MS"/>
              </a:rPr>
              <a:t>የሚችል</a:t>
            </a:r>
            <a:r>
              <a:rPr lang="en-US" sz="2400" b="1" kern="0" dirty="0">
                <a:solidFill>
                  <a:srgbClr val="0070C0"/>
                </a:solidFill>
                <a:latin typeface="Trebuchet MS"/>
              </a:rPr>
              <a:t> </a:t>
            </a:r>
            <a:r>
              <a:rPr lang="en-US" sz="2400" b="1" kern="0" dirty="0" err="1">
                <a:solidFill>
                  <a:srgbClr val="0070C0"/>
                </a:solidFill>
                <a:latin typeface="Trebuchet MS"/>
              </a:rPr>
              <a:t>የማምረት</a:t>
            </a:r>
            <a:r>
              <a:rPr lang="en-US" sz="2400" b="1" kern="0" dirty="0">
                <a:solidFill>
                  <a:srgbClr val="0070C0"/>
                </a:solidFill>
                <a:latin typeface="Trebuchet MS"/>
              </a:rPr>
              <a:t> </a:t>
            </a:r>
            <a:r>
              <a:rPr lang="en-US" sz="2400" b="1" kern="0" dirty="0" err="1" smtClean="0">
                <a:solidFill>
                  <a:srgbClr val="0070C0"/>
                </a:solidFill>
                <a:latin typeface="Trebuchet MS"/>
              </a:rPr>
              <a:t>አቅም</a:t>
            </a:r>
            <a:r>
              <a:rPr lang="en-US" sz="2400" b="1" kern="0" dirty="0" smtClean="0">
                <a:solidFill>
                  <a:srgbClr val="0070C0"/>
                </a:solidFill>
                <a:latin typeface="Trebuchet MS"/>
              </a:rPr>
              <a:t> </a:t>
            </a:r>
            <a:r>
              <a:rPr lang="en-US" sz="2400" b="1" kern="0" dirty="0" err="1" smtClean="0">
                <a:solidFill>
                  <a:srgbClr val="0070C0"/>
                </a:solidFill>
                <a:latin typeface="Trebuchet MS"/>
              </a:rPr>
              <a:t>ልኬት</a:t>
            </a:r>
            <a:r>
              <a:rPr lang="en-US" sz="2400" b="1" kern="0" dirty="0" smtClean="0">
                <a:solidFill>
                  <a:srgbClr val="0070C0"/>
                </a:solidFill>
                <a:latin typeface="Trebuchet MS"/>
              </a:rPr>
              <a:t> </a:t>
            </a:r>
            <a:r>
              <a:rPr lang="en-US" sz="2400" b="1" kern="0" dirty="0" err="1">
                <a:solidFill>
                  <a:srgbClr val="0070C0"/>
                </a:solidFill>
                <a:latin typeface="Trebuchet MS"/>
              </a:rPr>
              <a:t>አወሳሰን</a:t>
            </a:r>
            <a:endParaRPr lang="en-US" sz="2400" kern="0" dirty="0">
              <a:solidFill>
                <a:srgbClr val="0070C0"/>
              </a:solidFill>
            </a:endParaRPr>
          </a:p>
        </p:txBody>
      </p:sp>
      <p:sp>
        <p:nvSpPr>
          <p:cNvPr id="8" name="Rectangle 7"/>
          <p:cNvSpPr/>
          <p:nvPr/>
        </p:nvSpPr>
        <p:spPr>
          <a:xfrm>
            <a:off x="405535" y="914400"/>
            <a:ext cx="8444826" cy="5632311"/>
          </a:xfrm>
          <a:prstGeom prst="rect">
            <a:avLst/>
          </a:prstGeom>
        </p:spPr>
        <p:txBody>
          <a:bodyPr wrap="square">
            <a:spAutoFit/>
          </a:bodyPr>
          <a:lstStyle/>
          <a:p>
            <a:pPr marL="285750" indent="-285750" algn="just">
              <a:buFont typeface="Wingdings" pitchFamily="2" charset="2"/>
              <a:buChar char="§"/>
            </a:pPr>
            <a:r>
              <a:rPr lang="en-US" sz="1600" dirty="0" err="1" smtClean="0"/>
              <a:t>ይህ</a:t>
            </a:r>
            <a:r>
              <a:rPr lang="en-US" sz="1600" dirty="0" smtClean="0"/>
              <a:t> </a:t>
            </a:r>
            <a:r>
              <a:rPr lang="en-US" sz="1600" dirty="0" err="1" smtClean="0"/>
              <a:t>የማምረት</a:t>
            </a:r>
            <a:r>
              <a:rPr lang="en-US" sz="1600" dirty="0" smtClean="0"/>
              <a:t> </a:t>
            </a:r>
            <a:r>
              <a:rPr lang="en-US" sz="1600" dirty="0" err="1" smtClean="0"/>
              <a:t>አቅም</a:t>
            </a:r>
            <a:r>
              <a:rPr lang="en-US" sz="1600" dirty="0" smtClean="0"/>
              <a:t> </a:t>
            </a:r>
            <a:r>
              <a:rPr lang="en-US" sz="1600" dirty="0" err="1" smtClean="0"/>
              <a:t>እንደየአምራች</a:t>
            </a:r>
            <a:r>
              <a:rPr lang="en-US" sz="1600" dirty="0" smtClean="0"/>
              <a:t> </a:t>
            </a:r>
            <a:r>
              <a:rPr lang="en-US" sz="1600" dirty="0" err="1" smtClean="0"/>
              <a:t>ኢንዱስትሪው</a:t>
            </a:r>
            <a:r>
              <a:rPr lang="en-US" sz="1600" dirty="0" smtClean="0"/>
              <a:t> </a:t>
            </a:r>
            <a:r>
              <a:rPr lang="en-US" sz="1600" dirty="0" err="1" smtClean="0"/>
              <a:t>የአመራረት</a:t>
            </a:r>
            <a:r>
              <a:rPr lang="en-US" sz="1600" dirty="0" smtClean="0"/>
              <a:t> </a:t>
            </a:r>
            <a:r>
              <a:rPr lang="en-US" sz="1600" dirty="0" err="1" smtClean="0"/>
              <a:t>ባህሪ</a:t>
            </a:r>
            <a:r>
              <a:rPr lang="en-US" sz="1600" dirty="0" smtClean="0"/>
              <a:t> </a:t>
            </a:r>
            <a:r>
              <a:rPr lang="en-US" sz="1600" dirty="0" err="1" smtClean="0"/>
              <a:t>መለያየት</a:t>
            </a:r>
            <a:r>
              <a:rPr lang="en-US" sz="1600" dirty="0" smtClean="0"/>
              <a:t> </a:t>
            </a:r>
            <a:r>
              <a:rPr lang="en-US" sz="1600" dirty="0" err="1" smtClean="0"/>
              <a:t>የልኬት</a:t>
            </a:r>
            <a:r>
              <a:rPr lang="en-US" sz="1600" dirty="0" smtClean="0"/>
              <a:t> </a:t>
            </a:r>
            <a:r>
              <a:rPr lang="en-US" sz="1600" dirty="0" err="1" smtClean="0"/>
              <a:t>አወሳሰኑም</a:t>
            </a:r>
            <a:r>
              <a:rPr lang="en-US" sz="1600" dirty="0" smtClean="0"/>
              <a:t> </a:t>
            </a:r>
            <a:r>
              <a:rPr lang="en-US" sz="1600" dirty="0" err="1" smtClean="0"/>
              <a:t>ይለያያል</a:t>
            </a:r>
            <a:r>
              <a:rPr lang="en-US" sz="1600" dirty="0" smtClean="0"/>
              <a:t>፡፡ </a:t>
            </a:r>
          </a:p>
          <a:p>
            <a:pPr algn="just"/>
            <a:endParaRPr lang="en-US" sz="1600" dirty="0" smtClean="0"/>
          </a:p>
          <a:p>
            <a:pPr marL="285750" indent="-285750" algn="just">
              <a:buFont typeface="Wingdings" pitchFamily="2" charset="2"/>
              <a:buChar char="§"/>
            </a:pPr>
            <a:r>
              <a:rPr lang="en-US" sz="1600" dirty="0" err="1" smtClean="0"/>
              <a:t>የአመራረት</a:t>
            </a:r>
            <a:r>
              <a:rPr lang="en-US" sz="1600" dirty="0" smtClean="0"/>
              <a:t> </a:t>
            </a:r>
            <a:r>
              <a:rPr lang="en-US" sz="1600" dirty="0" err="1"/>
              <a:t>ባህሪ</a:t>
            </a:r>
            <a:r>
              <a:rPr lang="en-US" sz="1600" dirty="0"/>
              <a:t> </a:t>
            </a:r>
            <a:r>
              <a:rPr lang="en-US" sz="1600" dirty="0" err="1"/>
              <a:t>ማለት</a:t>
            </a:r>
            <a:r>
              <a:rPr lang="en-US" sz="1600" dirty="0"/>
              <a:t> </a:t>
            </a:r>
            <a:r>
              <a:rPr lang="en-US" sz="1600" dirty="0" err="1"/>
              <a:t>አንድ</a:t>
            </a:r>
            <a:r>
              <a:rPr lang="en-US" sz="1600" dirty="0"/>
              <a:t> </a:t>
            </a:r>
            <a:r>
              <a:rPr lang="en-US" sz="1600" dirty="0" err="1"/>
              <a:t>አምራች</a:t>
            </a:r>
            <a:r>
              <a:rPr lang="en-US" sz="1600" dirty="0"/>
              <a:t> </a:t>
            </a:r>
            <a:r>
              <a:rPr lang="en-US" sz="1600" dirty="0" err="1"/>
              <a:t>ኢንዱስትሪ</a:t>
            </a:r>
            <a:r>
              <a:rPr lang="en-US" sz="1600" dirty="0"/>
              <a:t> </a:t>
            </a:r>
            <a:r>
              <a:rPr lang="en-US" sz="1600" dirty="0" err="1"/>
              <a:t>ምርቱን</a:t>
            </a:r>
            <a:r>
              <a:rPr lang="en-US" sz="1600" dirty="0"/>
              <a:t> </a:t>
            </a:r>
            <a:r>
              <a:rPr lang="en-US" sz="1600" dirty="0" err="1"/>
              <a:t>ሲያመርት</a:t>
            </a:r>
            <a:r>
              <a:rPr lang="en-US" sz="1600" dirty="0"/>
              <a:t> </a:t>
            </a:r>
            <a:r>
              <a:rPr lang="en-US" sz="1600" dirty="0" err="1"/>
              <a:t>ካፒታል</a:t>
            </a:r>
            <a:r>
              <a:rPr lang="en-US" sz="1600" dirty="0"/>
              <a:t> </a:t>
            </a:r>
            <a:r>
              <a:rPr lang="en-US" sz="1600" dirty="0" err="1"/>
              <a:t>ተኮር</a:t>
            </a:r>
            <a:r>
              <a:rPr lang="en-US" sz="1600" dirty="0"/>
              <a:t> </a:t>
            </a:r>
            <a:r>
              <a:rPr lang="en-US" sz="1600" b="1" dirty="0"/>
              <a:t>(Capital intensive) </a:t>
            </a:r>
            <a:r>
              <a:rPr lang="en-US" sz="1600" dirty="0" err="1"/>
              <a:t>አልያም</a:t>
            </a:r>
            <a:r>
              <a:rPr lang="en-US" sz="1600" dirty="0"/>
              <a:t> </a:t>
            </a:r>
            <a:r>
              <a:rPr lang="en-US" sz="1600" dirty="0" err="1"/>
              <a:t>የሰው</a:t>
            </a:r>
            <a:r>
              <a:rPr lang="en-US" sz="1600" dirty="0"/>
              <a:t> </a:t>
            </a:r>
            <a:r>
              <a:rPr lang="en-US" sz="1600" dirty="0" err="1"/>
              <a:t>ሃይል</a:t>
            </a:r>
            <a:r>
              <a:rPr lang="en-US" sz="1600" dirty="0"/>
              <a:t> </a:t>
            </a:r>
            <a:r>
              <a:rPr lang="en-US" sz="1600" dirty="0" err="1"/>
              <a:t>ተኮር</a:t>
            </a:r>
            <a:r>
              <a:rPr lang="en-US" sz="1600" dirty="0"/>
              <a:t> </a:t>
            </a:r>
            <a:r>
              <a:rPr lang="en-US" sz="1600" b="1" dirty="0"/>
              <a:t>(Labor intensive) </a:t>
            </a:r>
            <a:r>
              <a:rPr lang="en-US" sz="1600" dirty="0" err="1"/>
              <a:t>መሆኑን</a:t>
            </a:r>
            <a:r>
              <a:rPr lang="en-US" sz="1600" dirty="0"/>
              <a:t> </a:t>
            </a:r>
            <a:r>
              <a:rPr lang="en-US" sz="1600" dirty="0" err="1"/>
              <a:t>የሚገልጽ</a:t>
            </a:r>
            <a:r>
              <a:rPr lang="en-US" sz="1600" dirty="0"/>
              <a:t> </a:t>
            </a:r>
            <a:r>
              <a:rPr lang="en-US" sz="1600" dirty="0" err="1"/>
              <a:t>ነው</a:t>
            </a:r>
            <a:r>
              <a:rPr lang="en-US" sz="1600" dirty="0"/>
              <a:t>፡፡ </a:t>
            </a:r>
            <a:endParaRPr lang="en-US" sz="1600" dirty="0" smtClean="0"/>
          </a:p>
          <a:p>
            <a:pPr marL="285750" indent="-285750" algn="just">
              <a:buFont typeface="Wingdings" pitchFamily="2" charset="2"/>
              <a:buChar char="§"/>
            </a:pPr>
            <a:endParaRPr lang="en-US" sz="1600" b="1" dirty="0"/>
          </a:p>
          <a:p>
            <a:pPr marL="285750" indent="-285750" algn="just">
              <a:buFont typeface="Wingdings" pitchFamily="2" charset="2"/>
              <a:buChar char="§"/>
            </a:pPr>
            <a:r>
              <a:rPr lang="en-US" sz="1600" b="1" dirty="0" smtClean="0"/>
              <a:t>Capital </a:t>
            </a:r>
            <a:r>
              <a:rPr lang="en-US" sz="1600" b="1" dirty="0"/>
              <a:t>intensive፡- </a:t>
            </a:r>
            <a:r>
              <a:rPr lang="en-US" sz="1600" dirty="0" err="1"/>
              <a:t>የሆኑ</a:t>
            </a:r>
            <a:r>
              <a:rPr lang="en-US" sz="1600" dirty="0"/>
              <a:t> </a:t>
            </a:r>
            <a:r>
              <a:rPr lang="en-US" sz="1600" dirty="0" err="1"/>
              <a:t>ኢንዱስትሪዎች</a:t>
            </a:r>
            <a:r>
              <a:rPr lang="en-US" sz="1600" dirty="0"/>
              <a:t> </a:t>
            </a:r>
            <a:r>
              <a:rPr lang="en-US" sz="1600" dirty="0" err="1"/>
              <a:t>ትላልቅ</a:t>
            </a:r>
            <a:r>
              <a:rPr lang="en-US" sz="1600" dirty="0"/>
              <a:t> </a:t>
            </a:r>
            <a:r>
              <a:rPr lang="en-US" sz="1600" dirty="0" err="1"/>
              <a:t>እና</a:t>
            </a:r>
            <a:r>
              <a:rPr lang="en-US" sz="1600" dirty="0"/>
              <a:t> </a:t>
            </a:r>
            <a:r>
              <a:rPr lang="en-US" sz="1600" dirty="0" err="1"/>
              <a:t>ውድ</a:t>
            </a:r>
            <a:r>
              <a:rPr lang="en-US" sz="1600" dirty="0"/>
              <a:t> </a:t>
            </a:r>
            <a:r>
              <a:rPr lang="en-US" sz="1600" dirty="0" err="1"/>
              <a:t>የሆኑ</a:t>
            </a:r>
            <a:r>
              <a:rPr lang="en-US" sz="1600" dirty="0"/>
              <a:t> </a:t>
            </a:r>
            <a:r>
              <a:rPr lang="en-US" sz="1600" dirty="0" err="1"/>
              <a:t>ማሽኖችን</a:t>
            </a:r>
            <a:r>
              <a:rPr lang="en-US" sz="1600" dirty="0"/>
              <a:t> </a:t>
            </a:r>
            <a:r>
              <a:rPr lang="en-US" sz="1600" dirty="0" err="1"/>
              <a:t>የሚጠቀሙ</a:t>
            </a:r>
            <a:r>
              <a:rPr lang="en-US" sz="1600" dirty="0"/>
              <a:t> </a:t>
            </a:r>
            <a:r>
              <a:rPr lang="en-US" sz="1600" dirty="0" err="1"/>
              <a:t>ሲሆን</a:t>
            </a:r>
            <a:r>
              <a:rPr lang="en-US" sz="1600" dirty="0"/>
              <a:t> </a:t>
            </a:r>
            <a:r>
              <a:rPr lang="en-US" sz="1600" dirty="0" err="1"/>
              <a:t>በከፍተኛ</a:t>
            </a:r>
            <a:r>
              <a:rPr lang="en-US" sz="1600" dirty="0"/>
              <a:t> </a:t>
            </a:r>
            <a:r>
              <a:rPr lang="en-US" sz="1600" dirty="0" err="1"/>
              <a:t>ደረጃ</a:t>
            </a:r>
            <a:r>
              <a:rPr lang="en-US" sz="1600" dirty="0"/>
              <a:t> </a:t>
            </a:r>
            <a:r>
              <a:rPr lang="en-US" sz="1600" dirty="0" err="1"/>
              <a:t>የአውቶሜሽን</a:t>
            </a:r>
            <a:r>
              <a:rPr lang="en-US" sz="1600" dirty="0"/>
              <a:t> </a:t>
            </a:r>
            <a:r>
              <a:rPr lang="en-US" sz="1600" dirty="0" err="1"/>
              <a:t>ደረጃ</a:t>
            </a:r>
            <a:r>
              <a:rPr lang="en-US" sz="1600" dirty="0"/>
              <a:t> </a:t>
            </a:r>
            <a:r>
              <a:rPr lang="en-US" sz="1600" dirty="0" err="1"/>
              <a:t>ላይ</a:t>
            </a:r>
            <a:r>
              <a:rPr lang="en-US" sz="1600" dirty="0"/>
              <a:t> </a:t>
            </a:r>
            <a:r>
              <a:rPr lang="en-US" sz="1600" dirty="0" err="1"/>
              <a:t>የሚሰሩ</a:t>
            </a:r>
            <a:r>
              <a:rPr lang="en-US" sz="1600" dirty="0"/>
              <a:t> </a:t>
            </a:r>
            <a:r>
              <a:rPr lang="en-US" sz="1600" dirty="0" err="1"/>
              <a:t>እና</a:t>
            </a:r>
            <a:r>
              <a:rPr lang="en-US" sz="1600" dirty="0"/>
              <a:t> </a:t>
            </a:r>
            <a:r>
              <a:rPr lang="en-US" sz="1600" dirty="0" err="1"/>
              <a:t>ከዚህ</a:t>
            </a:r>
            <a:r>
              <a:rPr lang="en-US" sz="1600" dirty="0"/>
              <a:t> </a:t>
            </a:r>
            <a:r>
              <a:rPr lang="en-US" sz="1600" dirty="0" err="1"/>
              <a:t>በተጨማሪም</a:t>
            </a:r>
            <a:r>
              <a:rPr lang="en-US" sz="1600" dirty="0"/>
              <a:t> </a:t>
            </a:r>
            <a:r>
              <a:rPr lang="en-US" sz="1600" dirty="0" err="1"/>
              <a:t>ሰፊ</a:t>
            </a:r>
            <a:r>
              <a:rPr lang="en-US" sz="1600" dirty="0"/>
              <a:t> </a:t>
            </a:r>
            <a:r>
              <a:rPr lang="en-US" sz="1600" dirty="0" err="1"/>
              <a:t>የማምረቻ</a:t>
            </a:r>
            <a:r>
              <a:rPr lang="en-US" sz="1600" dirty="0"/>
              <a:t> </a:t>
            </a:r>
            <a:r>
              <a:rPr lang="en-US" sz="1600" dirty="0" err="1"/>
              <a:t>ቦታን</a:t>
            </a:r>
            <a:r>
              <a:rPr lang="en-US" sz="1600" dirty="0"/>
              <a:t> </a:t>
            </a:r>
            <a:r>
              <a:rPr lang="en-US" sz="1600" dirty="0" err="1"/>
              <a:t>የሚይዙ</a:t>
            </a:r>
            <a:r>
              <a:rPr lang="en-US" sz="1600" dirty="0"/>
              <a:t>፣ </a:t>
            </a:r>
            <a:r>
              <a:rPr lang="en-US" sz="1600" dirty="0" err="1"/>
              <a:t>በሚበላሹበትም</a:t>
            </a:r>
            <a:r>
              <a:rPr lang="en-US" sz="1600" dirty="0"/>
              <a:t> </a:t>
            </a:r>
            <a:r>
              <a:rPr lang="en-US" sz="1600" dirty="0" err="1"/>
              <a:t>ወቅት</a:t>
            </a:r>
            <a:r>
              <a:rPr lang="en-US" sz="1600" dirty="0"/>
              <a:t> </a:t>
            </a:r>
            <a:r>
              <a:rPr lang="en-US" sz="1600" dirty="0" err="1"/>
              <a:t>ካልተጠገኑ</a:t>
            </a:r>
            <a:r>
              <a:rPr lang="en-US" sz="1600" dirty="0"/>
              <a:t> </a:t>
            </a:r>
            <a:r>
              <a:rPr lang="en-US" sz="1600" dirty="0" err="1"/>
              <a:t>በስተቀር</a:t>
            </a:r>
            <a:r>
              <a:rPr lang="en-US" sz="1600" dirty="0"/>
              <a:t> </a:t>
            </a:r>
            <a:r>
              <a:rPr lang="en-US" sz="1600" dirty="0" err="1"/>
              <a:t>በቀላሉ</a:t>
            </a:r>
            <a:r>
              <a:rPr lang="en-US" sz="1600" dirty="0"/>
              <a:t> </a:t>
            </a:r>
            <a:r>
              <a:rPr lang="en-US" sz="1600" dirty="0" err="1"/>
              <a:t>በሌላ</a:t>
            </a:r>
            <a:r>
              <a:rPr lang="en-US" sz="1600" dirty="0"/>
              <a:t> </a:t>
            </a:r>
            <a:r>
              <a:rPr lang="en-US" sz="1600" dirty="0" err="1"/>
              <a:t>ለመቀየር</a:t>
            </a:r>
            <a:r>
              <a:rPr lang="en-US" sz="1600" dirty="0"/>
              <a:t> </a:t>
            </a:r>
            <a:r>
              <a:rPr lang="en-US" sz="1600" dirty="0" err="1"/>
              <a:t>አዳጋች</a:t>
            </a:r>
            <a:r>
              <a:rPr lang="en-US" sz="1600" dirty="0"/>
              <a:t> </a:t>
            </a:r>
            <a:r>
              <a:rPr lang="en-US" sz="1600" dirty="0" err="1"/>
              <a:t>የሆኑ</a:t>
            </a:r>
            <a:r>
              <a:rPr lang="en-US" sz="1600" dirty="0"/>
              <a:t> </a:t>
            </a:r>
            <a:r>
              <a:rPr lang="en-US" sz="1600" dirty="0" err="1"/>
              <a:t>ናቸው</a:t>
            </a:r>
            <a:r>
              <a:rPr lang="en-US" sz="1600" dirty="0"/>
              <a:t>፡፡ </a:t>
            </a:r>
            <a:endParaRPr lang="en-US" sz="1600" dirty="0" smtClean="0"/>
          </a:p>
          <a:p>
            <a:pPr marL="285750" indent="-285750" algn="just">
              <a:buFont typeface="Wingdings" pitchFamily="2" charset="2"/>
              <a:buChar char="§"/>
            </a:pPr>
            <a:endParaRPr lang="en-US" sz="1600" dirty="0" smtClean="0"/>
          </a:p>
          <a:p>
            <a:pPr marL="285750" indent="-285750" algn="just">
              <a:buFont typeface="Wingdings" pitchFamily="2" charset="2"/>
              <a:buChar char="§"/>
            </a:pPr>
            <a:r>
              <a:rPr lang="en-US" sz="1600" dirty="0" err="1"/>
              <a:t>የእንደነዚህ</a:t>
            </a:r>
            <a:r>
              <a:rPr lang="en-US" sz="1600" dirty="0"/>
              <a:t> </a:t>
            </a:r>
            <a:r>
              <a:rPr lang="en-US" sz="1600" dirty="0" err="1"/>
              <a:t>አይነት</a:t>
            </a:r>
            <a:r>
              <a:rPr lang="en-US" sz="1600" dirty="0"/>
              <a:t> </a:t>
            </a:r>
            <a:r>
              <a:rPr lang="en-US" sz="1600" dirty="0" err="1"/>
              <a:t>ኢንዱስትሪዎች</a:t>
            </a:r>
            <a:r>
              <a:rPr lang="en-US" sz="1600" dirty="0"/>
              <a:t> </a:t>
            </a:r>
            <a:r>
              <a:rPr lang="en-US" sz="1600" dirty="0" err="1"/>
              <a:t>ምርታማነትም</a:t>
            </a:r>
            <a:r>
              <a:rPr lang="en-US" sz="1600" dirty="0"/>
              <a:t> </a:t>
            </a:r>
            <a:r>
              <a:rPr lang="en-US" sz="1600" dirty="0" err="1"/>
              <a:t>የሚወሰነው</a:t>
            </a:r>
            <a:r>
              <a:rPr lang="en-US" sz="1600" dirty="0"/>
              <a:t> </a:t>
            </a:r>
            <a:r>
              <a:rPr lang="en-US" sz="1600" dirty="0" err="1"/>
              <a:t>ከሰው</a:t>
            </a:r>
            <a:r>
              <a:rPr lang="en-US" sz="1600" dirty="0"/>
              <a:t> </a:t>
            </a:r>
            <a:r>
              <a:rPr lang="en-US" sz="1600" dirty="0" err="1"/>
              <a:t>ሃይል</a:t>
            </a:r>
            <a:r>
              <a:rPr lang="en-US" sz="1600" dirty="0"/>
              <a:t> </a:t>
            </a:r>
            <a:r>
              <a:rPr lang="en-US" sz="1600" dirty="0" err="1"/>
              <a:t>ይልቅ</a:t>
            </a:r>
            <a:r>
              <a:rPr lang="en-US" sz="1600" dirty="0"/>
              <a:t> </a:t>
            </a:r>
            <a:r>
              <a:rPr lang="en-US" sz="1600" dirty="0" err="1"/>
              <a:t>በማሽኖቹ</a:t>
            </a:r>
            <a:r>
              <a:rPr lang="en-US" sz="1600" dirty="0"/>
              <a:t> </a:t>
            </a:r>
            <a:r>
              <a:rPr lang="en-US" sz="1600" dirty="0" err="1"/>
              <a:t>ላይ</a:t>
            </a:r>
            <a:r>
              <a:rPr lang="en-US" sz="1600" dirty="0"/>
              <a:t> </a:t>
            </a:r>
            <a:r>
              <a:rPr lang="en-US" sz="1600" dirty="0" err="1"/>
              <a:t>ሲሆን</a:t>
            </a:r>
            <a:r>
              <a:rPr lang="en-US" sz="1600" dirty="0"/>
              <a:t> </a:t>
            </a:r>
            <a:r>
              <a:rPr lang="en-US" sz="1600" dirty="0" err="1"/>
              <a:t>እንደ</a:t>
            </a:r>
            <a:r>
              <a:rPr lang="en-US" sz="1600" dirty="0"/>
              <a:t> </a:t>
            </a:r>
            <a:r>
              <a:rPr lang="en-US" sz="1600" dirty="0" err="1"/>
              <a:t>ጨርቃጨርቅ</a:t>
            </a:r>
            <a:r>
              <a:rPr lang="en-US" sz="1600" dirty="0"/>
              <a:t> (</a:t>
            </a:r>
            <a:r>
              <a:rPr lang="en-US" sz="1600" dirty="0" err="1"/>
              <a:t>ከቀጭን</a:t>
            </a:r>
            <a:r>
              <a:rPr lang="en-US" sz="1600" dirty="0"/>
              <a:t> </a:t>
            </a:r>
            <a:r>
              <a:rPr lang="en-US" sz="1600" dirty="0" err="1"/>
              <a:t>ፈታይ</a:t>
            </a:r>
            <a:r>
              <a:rPr lang="en-US" sz="1600" dirty="0"/>
              <a:t> </a:t>
            </a:r>
            <a:r>
              <a:rPr lang="en-US" sz="1600" dirty="0" err="1"/>
              <a:t>እስከ</a:t>
            </a:r>
            <a:r>
              <a:rPr lang="en-US" sz="1600" dirty="0"/>
              <a:t> </a:t>
            </a:r>
            <a:r>
              <a:rPr lang="en-US" sz="1600" dirty="0" err="1"/>
              <a:t>ጨርቅ</a:t>
            </a:r>
            <a:r>
              <a:rPr lang="en-US" sz="1600" dirty="0"/>
              <a:t> </a:t>
            </a:r>
            <a:r>
              <a:rPr lang="en-US" sz="1600" dirty="0" err="1"/>
              <a:t>ማጠናቀቂያ</a:t>
            </a:r>
            <a:r>
              <a:rPr lang="en-US" sz="1600" dirty="0"/>
              <a:t>)፣ </a:t>
            </a:r>
            <a:r>
              <a:rPr lang="en-US" sz="1600" dirty="0" err="1"/>
              <a:t>የምግብ</a:t>
            </a:r>
            <a:r>
              <a:rPr lang="en-US" sz="1600" dirty="0"/>
              <a:t> </a:t>
            </a:r>
            <a:r>
              <a:rPr lang="en-US" sz="1600" dirty="0" err="1"/>
              <a:t>እና</a:t>
            </a:r>
            <a:r>
              <a:rPr lang="en-US" sz="1600" dirty="0"/>
              <a:t> </a:t>
            </a:r>
            <a:r>
              <a:rPr lang="en-US" sz="1600" dirty="0" err="1"/>
              <a:t>መጠጥ</a:t>
            </a:r>
            <a:r>
              <a:rPr lang="en-US" sz="1600" dirty="0"/>
              <a:t>፣ </a:t>
            </a:r>
            <a:r>
              <a:rPr lang="en-US" sz="1600" dirty="0" err="1"/>
              <a:t>የብረታ</a:t>
            </a:r>
            <a:r>
              <a:rPr lang="en-US" sz="1600" dirty="0"/>
              <a:t> </a:t>
            </a:r>
            <a:r>
              <a:rPr lang="en-US" sz="1600" dirty="0" err="1"/>
              <a:t>ብረት</a:t>
            </a:r>
            <a:r>
              <a:rPr lang="en-US" sz="1600" dirty="0"/>
              <a:t>፣ </a:t>
            </a:r>
            <a:r>
              <a:rPr lang="en-US" sz="1600" dirty="0" err="1"/>
              <a:t>ጣቃ</a:t>
            </a:r>
            <a:r>
              <a:rPr lang="en-US" sz="1600" dirty="0"/>
              <a:t> </a:t>
            </a:r>
            <a:r>
              <a:rPr lang="en-US" sz="1600" dirty="0" err="1"/>
              <a:t>ቆዳ</a:t>
            </a:r>
            <a:r>
              <a:rPr lang="en-US" sz="1600" dirty="0"/>
              <a:t>፣ </a:t>
            </a:r>
            <a:r>
              <a:rPr lang="en-US" sz="1600" dirty="0" err="1"/>
              <a:t>የኬሚካል</a:t>
            </a:r>
            <a:r>
              <a:rPr lang="en-US" sz="1600" dirty="0"/>
              <a:t> </a:t>
            </a:r>
            <a:r>
              <a:rPr lang="en-US" sz="1600" dirty="0" err="1"/>
              <a:t>ውጤቶች</a:t>
            </a:r>
            <a:r>
              <a:rPr lang="en-US" sz="1600" dirty="0"/>
              <a:t> </a:t>
            </a:r>
            <a:r>
              <a:rPr lang="en-US" sz="1600" dirty="0" err="1"/>
              <a:t>እና</a:t>
            </a:r>
            <a:r>
              <a:rPr lang="en-US" sz="1600" dirty="0"/>
              <a:t> </a:t>
            </a:r>
            <a:r>
              <a:rPr lang="en-US" sz="1600" dirty="0" err="1"/>
              <a:t>የመሳሰሉት</a:t>
            </a:r>
            <a:r>
              <a:rPr lang="en-US" sz="1600" dirty="0"/>
              <a:t> </a:t>
            </a:r>
            <a:r>
              <a:rPr lang="en-US" sz="1600" dirty="0" err="1"/>
              <a:t>በዚህ</a:t>
            </a:r>
            <a:r>
              <a:rPr lang="en-US" sz="1600" dirty="0"/>
              <a:t> </a:t>
            </a:r>
            <a:r>
              <a:rPr lang="en-US" sz="1600" dirty="0" err="1"/>
              <a:t>ውስጥ</a:t>
            </a:r>
            <a:r>
              <a:rPr lang="en-US" sz="1600" dirty="0"/>
              <a:t> </a:t>
            </a:r>
            <a:r>
              <a:rPr lang="en-US" sz="1600" dirty="0" err="1"/>
              <a:t>ይካተታሉ</a:t>
            </a:r>
            <a:r>
              <a:rPr lang="en-US" sz="1600" dirty="0" smtClean="0"/>
              <a:t>፡፡</a:t>
            </a:r>
          </a:p>
          <a:p>
            <a:pPr algn="just"/>
            <a:endParaRPr lang="en-US" sz="1600" dirty="0" smtClean="0"/>
          </a:p>
          <a:p>
            <a:pPr marL="285750" indent="-285750" algn="just">
              <a:buFont typeface="Wingdings" pitchFamily="2" charset="2"/>
              <a:buChar char="§"/>
            </a:pPr>
            <a:r>
              <a:rPr lang="en-US" sz="1600" b="1" dirty="0"/>
              <a:t>Labor intensive፡-  </a:t>
            </a:r>
            <a:r>
              <a:rPr lang="en-US" sz="1600" dirty="0" err="1"/>
              <a:t>በአንጻራዊነት</a:t>
            </a:r>
            <a:r>
              <a:rPr lang="en-US" sz="1600" dirty="0"/>
              <a:t> </a:t>
            </a:r>
            <a:r>
              <a:rPr lang="en-US" sz="1600" dirty="0" err="1"/>
              <a:t>አነስተኛ</a:t>
            </a:r>
            <a:r>
              <a:rPr lang="en-US" sz="1600" dirty="0"/>
              <a:t> </a:t>
            </a:r>
            <a:r>
              <a:rPr lang="en-US" sz="1600" dirty="0" err="1"/>
              <a:t>መጠን</a:t>
            </a:r>
            <a:r>
              <a:rPr lang="en-US" sz="1600" dirty="0"/>
              <a:t> </a:t>
            </a:r>
            <a:r>
              <a:rPr lang="en-US" sz="1600" dirty="0" err="1"/>
              <a:t>ያላቸው</a:t>
            </a:r>
            <a:r>
              <a:rPr lang="en-US" sz="1600" dirty="0"/>
              <a:t> </a:t>
            </a:r>
            <a:r>
              <a:rPr lang="en-US" sz="1600" dirty="0" err="1"/>
              <a:t>እና</a:t>
            </a:r>
            <a:r>
              <a:rPr lang="en-US" sz="1600" dirty="0"/>
              <a:t> </a:t>
            </a:r>
            <a:r>
              <a:rPr lang="en-US" sz="1600" dirty="0" err="1"/>
              <a:t>በዋጋም</a:t>
            </a:r>
            <a:r>
              <a:rPr lang="en-US" sz="1600" dirty="0"/>
              <a:t> </a:t>
            </a:r>
            <a:r>
              <a:rPr lang="en-US" sz="1600" dirty="0" err="1"/>
              <a:t>ቢሆን</a:t>
            </a:r>
            <a:r>
              <a:rPr lang="en-US" sz="1600" dirty="0"/>
              <a:t> </a:t>
            </a:r>
            <a:r>
              <a:rPr lang="en-US" sz="1600" dirty="0" err="1"/>
              <a:t>አነስ</a:t>
            </a:r>
            <a:r>
              <a:rPr lang="en-US" sz="1600" dirty="0"/>
              <a:t> </a:t>
            </a:r>
            <a:r>
              <a:rPr lang="en-US" sz="1600" dirty="0" err="1"/>
              <a:t>ያሉ</a:t>
            </a:r>
            <a:r>
              <a:rPr lang="en-US" sz="1600" dirty="0"/>
              <a:t> </a:t>
            </a:r>
            <a:r>
              <a:rPr lang="en-US" sz="1600" dirty="0" err="1"/>
              <a:t>ማሽኖችን</a:t>
            </a:r>
            <a:r>
              <a:rPr lang="en-US" sz="1600" dirty="0"/>
              <a:t> </a:t>
            </a:r>
            <a:r>
              <a:rPr lang="en-US" sz="1600" dirty="0" err="1"/>
              <a:t>የሚጠቀሙ</a:t>
            </a:r>
            <a:r>
              <a:rPr lang="en-US" sz="1600" dirty="0"/>
              <a:t> </a:t>
            </a:r>
            <a:r>
              <a:rPr lang="en-US" sz="1600" dirty="0" err="1"/>
              <a:t>ሲሆን</a:t>
            </a:r>
            <a:r>
              <a:rPr lang="en-US" sz="1600" dirty="0"/>
              <a:t> </a:t>
            </a:r>
            <a:r>
              <a:rPr lang="en-US" sz="1600" dirty="0" err="1"/>
              <a:t>ከሚይዙት</a:t>
            </a:r>
            <a:r>
              <a:rPr lang="en-US" sz="1600" dirty="0"/>
              <a:t> </a:t>
            </a:r>
            <a:r>
              <a:rPr lang="en-US" sz="1600" dirty="0" err="1"/>
              <a:t>ቦታ</a:t>
            </a:r>
            <a:r>
              <a:rPr lang="en-US" sz="1600" dirty="0"/>
              <a:t> </a:t>
            </a:r>
            <a:r>
              <a:rPr lang="en-US" sz="1600" dirty="0" err="1"/>
              <a:t>አንጻርም</a:t>
            </a:r>
            <a:r>
              <a:rPr lang="en-US" sz="1600" dirty="0"/>
              <a:t> </a:t>
            </a:r>
            <a:r>
              <a:rPr lang="en-US" sz="1600" dirty="0" err="1"/>
              <a:t>አነስ</a:t>
            </a:r>
            <a:r>
              <a:rPr lang="en-US" sz="1600" dirty="0"/>
              <a:t> </a:t>
            </a:r>
            <a:r>
              <a:rPr lang="en-US" sz="1600" dirty="0" err="1"/>
              <a:t>ባለ</a:t>
            </a:r>
            <a:r>
              <a:rPr lang="en-US" sz="1600" dirty="0"/>
              <a:t> </a:t>
            </a:r>
            <a:r>
              <a:rPr lang="en-US" sz="1600" dirty="0" err="1"/>
              <a:t>ቦታ</a:t>
            </a:r>
            <a:r>
              <a:rPr lang="en-US" sz="1600" dirty="0"/>
              <a:t> </a:t>
            </a:r>
            <a:r>
              <a:rPr lang="en-US" sz="1600" dirty="0" err="1"/>
              <a:t>ላይ</a:t>
            </a:r>
            <a:r>
              <a:rPr lang="en-US" sz="1600" dirty="0"/>
              <a:t> </a:t>
            </a:r>
            <a:r>
              <a:rPr lang="en-US" sz="1600" dirty="0" err="1"/>
              <a:t>ብዛት</a:t>
            </a:r>
            <a:r>
              <a:rPr lang="en-US" sz="1600" dirty="0"/>
              <a:t> </a:t>
            </a:r>
            <a:r>
              <a:rPr lang="en-US" sz="1600" dirty="0" err="1"/>
              <a:t>ያላቸውን</a:t>
            </a:r>
            <a:r>
              <a:rPr lang="en-US" sz="1600" dirty="0"/>
              <a:t> </a:t>
            </a:r>
            <a:r>
              <a:rPr lang="en-US" sz="1600" dirty="0" err="1"/>
              <a:t>ማሽነሪዎች</a:t>
            </a:r>
            <a:r>
              <a:rPr lang="en-US" sz="1600" dirty="0"/>
              <a:t> </a:t>
            </a:r>
            <a:r>
              <a:rPr lang="en-US" sz="1600" dirty="0" err="1"/>
              <a:t>ማስቀመጥ</a:t>
            </a:r>
            <a:r>
              <a:rPr lang="en-US" sz="1600" dirty="0"/>
              <a:t> </a:t>
            </a:r>
            <a:r>
              <a:rPr lang="en-US" sz="1600" dirty="0" err="1"/>
              <a:t>የሚያስችሉ</a:t>
            </a:r>
            <a:r>
              <a:rPr lang="en-US" sz="1600" dirty="0"/>
              <a:t> </a:t>
            </a:r>
            <a:r>
              <a:rPr lang="en-US" sz="1600" dirty="0" err="1"/>
              <a:t>ናቸው</a:t>
            </a:r>
            <a:r>
              <a:rPr lang="en-US" sz="1600" dirty="0"/>
              <a:t>፡፡ </a:t>
            </a:r>
            <a:r>
              <a:rPr lang="en-US" sz="1600" dirty="0" err="1"/>
              <a:t>በሚበላሹበት</a:t>
            </a:r>
            <a:r>
              <a:rPr lang="en-US" sz="1600" dirty="0"/>
              <a:t> </a:t>
            </a:r>
            <a:r>
              <a:rPr lang="en-US" sz="1600" dirty="0" err="1"/>
              <a:t>ወቅትም</a:t>
            </a:r>
            <a:r>
              <a:rPr lang="en-US" sz="1600" dirty="0"/>
              <a:t> </a:t>
            </a:r>
            <a:r>
              <a:rPr lang="en-US" sz="1600" dirty="0" err="1"/>
              <a:t>መጠገን</a:t>
            </a:r>
            <a:r>
              <a:rPr lang="en-US" sz="1600" dirty="0"/>
              <a:t> </a:t>
            </a:r>
            <a:r>
              <a:rPr lang="en-US" sz="1600" dirty="0" err="1"/>
              <a:t>ካልቻሉ</a:t>
            </a:r>
            <a:r>
              <a:rPr lang="en-US" sz="1600" dirty="0"/>
              <a:t> </a:t>
            </a:r>
            <a:r>
              <a:rPr lang="en-US" sz="1600" dirty="0" err="1"/>
              <a:t>ቶሎ</a:t>
            </a:r>
            <a:r>
              <a:rPr lang="en-US" sz="1600" dirty="0"/>
              <a:t> </a:t>
            </a:r>
            <a:r>
              <a:rPr lang="en-US" sz="1600" dirty="0" err="1"/>
              <a:t>በሌላ</a:t>
            </a:r>
            <a:r>
              <a:rPr lang="en-US" sz="1600" dirty="0"/>
              <a:t> </a:t>
            </a:r>
            <a:r>
              <a:rPr lang="en-US" sz="1600" dirty="0" err="1"/>
              <a:t>ማሽን</a:t>
            </a:r>
            <a:r>
              <a:rPr lang="en-US" sz="1600" dirty="0"/>
              <a:t> </a:t>
            </a:r>
            <a:r>
              <a:rPr lang="en-US" sz="1600" dirty="0" err="1"/>
              <a:t>መተካት</a:t>
            </a:r>
            <a:r>
              <a:rPr lang="en-US" sz="1600" dirty="0"/>
              <a:t> </a:t>
            </a:r>
            <a:r>
              <a:rPr lang="en-US" sz="1600" dirty="0" err="1"/>
              <a:t>የሚችሉ</a:t>
            </a:r>
            <a:r>
              <a:rPr lang="en-US" sz="1600" dirty="0"/>
              <a:t> </a:t>
            </a:r>
            <a:r>
              <a:rPr lang="en-US" sz="1600" dirty="0" err="1"/>
              <a:t>ናቸው</a:t>
            </a:r>
            <a:r>
              <a:rPr lang="en-US" sz="1600" dirty="0"/>
              <a:t>፡፡ </a:t>
            </a:r>
            <a:r>
              <a:rPr lang="en-US" sz="1600" dirty="0" err="1"/>
              <a:t>የእንደነዚህ</a:t>
            </a:r>
            <a:r>
              <a:rPr lang="en-US" sz="1600" dirty="0"/>
              <a:t> </a:t>
            </a:r>
            <a:r>
              <a:rPr lang="en-US" sz="1600" dirty="0" err="1"/>
              <a:t>አይነት</a:t>
            </a:r>
            <a:r>
              <a:rPr lang="en-US" sz="1600" dirty="0"/>
              <a:t> </a:t>
            </a:r>
            <a:r>
              <a:rPr lang="en-US" sz="1600" dirty="0" err="1"/>
              <a:t>ኢንዱስትሪዎች</a:t>
            </a:r>
            <a:r>
              <a:rPr lang="en-US" sz="1600" dirty="0"/>
              <a:t> </a:t>
            </a:r>
            <a:r>
              <a:rPr lang="en-US" sz="1600" dirty="0" err="1"/>
              <a:t>ምርታማነትም</a:t>
            </a:r>
            <a:r>
              <a:rPr lang="en-US" sz="1600" dirty="0"/>
              <a:t> </a:t>
            </a:r>
            <a:r>
              <a:rPr lang="en-US" sz="1600" dirty="0" err="1"/>
              <a:t>የሚወሰነው</a:t>
            </a:r>
            <a:r>
              <a:rPr lang="en-US" sz="1600" dirty="0"/>
              <a:t> </a:t>
            </a:r>
            <a:r>
              <a:rPr lang="en-US" sz="1600" dirty="0" err="1"/>
              <a:t>ከማሽኖቹ</a:t>
            </a:r>
            <a:r>
              <a:rPr lang="en-US" sz="1600" dirty="0"/>
              <a:t> </a:t>
            </a:r>
            <a:r>
              <a:rPr lang="en-US" sz="1600" dirty="0" err="1"/>
              <a:t>ይልቅ</a:t>
            </a:r>
            <a:r>
              <a:rPr lang="en-US" sz="1600" dirty="0"/>
              <a:t> </a:t>
            </a:r>
            <a:r>
              <a:rPr lang="en-US" sz="1600" dirty="0" err="1"/>
              <a:t>በሰው</a:t>
            </a:r>
            <a:r>
              <a:rPr lang="en-US" sz="1600" dirty="0"/>
              <a:t> </a:t>
            </a:r>
            <a:r>
              <a:rPr lang="en-US" sz="1600" dirty="0" err="1"/>
              <a:t>ሃይል</a:t>
            </a:r>
            <a:r>
              <a:rPr lang="en-US" sz="1600" dirty="0"/>
              <a:t> </a:t>
            </a:r>
            <a:r>
              <a:rPr lang="en-US" sz="1600" dirty="0" err="1"/>
              <a:t>ላይ</a:t>
            </a:r>
            <a:r>
              <a:rPr lang="en-US" sz="1600" dirty="0"/>
              <a:t> </a:t>
            </a:r>
            <a:r>
              <a:rPr lang="en-US" sz="1600" dirty="0" err="1"/>
              <a:t>ሲሆን</a:t>
            </a:r>
            <a:r>
              <a:rPr lang="en-US" sz="1600" dirty="0"/>
              <a:t> </a:t>
            </a:r>
            <a:r>
              <a:rPr lang="en-US" sz="1600" dirty="0" err="1"/>
              <a:t>እንደ</a:t>
            </a:r>
            <a:r>
              <a:rPr lang="en-US" sz="1600" dirty="0"/>
              <a:t> </a:t>
            </a:r>
            <a:r>
              <a:rPr lang="en-US" sz="1600" dirty="0" err="1"/>
              <a:t>አልባሳት</a:t>
            </a:r>
            <a:r>
              <a:rPr lang="en-US" sz="1600" dirty="0"/>
              <a:t> </a:t>
            </a:r>
            <a:r>
              <a:rPr lang="en-US" sz="1600" dirty="0" err="1"/>
              <a:t>እና</a:t>
            </a:r>
            <a:r>
              <a:rPr lang="en-US" sz="1600" dirty="0"/>
              <a:t> </a:t>
            </a:r>
            <a:r>
              <a:rPr lang="en-US" sz="1600" dirty="0" err="1"/>
              <a:t>የቆዳ</a:t>
            </a:r>
            <a:r>
              <a:rPr lang="en-US" sz="1600" dirty="0"/>
              <a:t> </a:t>
            </a:r>
            <a:r>
              <a:rPr lang="en-US" sz="1600" dirty="0" err="1"/>
              <a:t>ውጤቶች</a:t>
            </a:r>
            <a:r>
              <a:rPr lang="en-US" sz="1600" dirty="0"/>
              <a:t> </a:t>
            </a:r>
            <a:r>
              <a:rPr lang="en-US" sz="1600" dirty="0" err="1"/>
              <a:t>አምራች</a:t>
            </a:r>
            <a:r>
              <a:rPr lang="en-US" sz="1600" dirty="0"/>
              <a:t> </a:t>
            </a:r>
            <a:r>
              <a:rPr lang="en-US" sz="1600" dirty="0" err="1"/>
              <a:t>ኢንዱሰትሪዎች</a:t>
            </a:r>
            <a:r>
              <a:rPr lang="en-US" sz="1600" dirty="0"/>
              <a:t> </a:t>
            </a:r>
            <a:r>
              <a:rPr lang="en-US" sz="1600" dirty="0" err="1"/>
              <a:t>በዚህ</a:t>
            </a:r>
            <a:r>
              <a:rPr lang="en-US" sz="1600" dirty="0"/>
              <a:t> </a:t>
            </a:r>
            <a:r>
              <a:rPr lang="en-US" sz="1600" dirty="0" err="1"/>
              <a:t>ውስጥ</a:t>
            </a:r>
            <a:r>
              <a:rPr lang="en-US" sz="1600" dirty="0"/>
              <a:t> </a:t>
            </a:r>
            <a:r>
              <a:rPr lang="en-US" sz="1600" dirty="0" err="1"/>
              <a:t>ይካተታሉ</a:t>
            </a:r>
            <a:r>
              <a:rPr lang="en-US" sz="1600" dirty="0"/>
              <a:t>፡፡</a:t>
            </a:r>
          </a:p>
          <a:p>
            <a:pPr marL="285750" indent="-285750" algn="just">
              <a:buFont typeface="Wingdings" pitchFamily="2" charset="2"/>
              <a:buChar char="§"/>
            </a:pPr>
            <a:endParaRPr lang="en-US" sz="1600" dirty="0"/>
          </a:p>
          <a:p>
            <a:pPr marL="285750" indent="-285750" algn="just">
              <a:buFont typeface="Wingdings" pitchFamily="2" charset="2"/>
              <a:buChar char="§"/>
            </a:pPr>
            <a:endParaRPr lang="en-US" sz="1600" dirty="0"/>
          </a:p>
          <a:p>
            <a:endParaRPr lang="en-US" sz="2400" b="1" dirty="0">
              <a:solidFill>
                <a:srgbClr val="0070C0"/>
              </a:solidFill>
            </a:endParaRPr>
          </a:p>
        </p:txBody>
      </p:sp>
    </p:spTree>
    <p:extLst>
      <p:ext uri="{BB962C8B-B14F-4D97-AF65-F5344CB8AC3E}">
        <p14:creationId xmlns:p14="http://schemas.microsoft.com/office/powerpoint/2010/main" val="20931017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err="1"/>
              <a:t>ሊደረስበት</a:t>
            </a:r>
            <a:r>
              <a:rPr lang="en-US" sz="2400" b="1" dirty="0"/>
              <a:t> </a:t>
            </a:r>
            <a:r>
              <a:rPr lang="en-US" sz="2400" b="1" dirty="0" err="1"/>
              <a:t>የሚችል</a:t>
            </a:r>
            <a:r>
              <a:rPr lang="en-US" sz="2400" b="1" dirty="0"/>
              <a:t> </a:t>
            </a:r>
            <a:r>
              <a:rPr lang="en-US" sz="2400" b="1" dirty="0" err="1"/>
              <a:t>የማምረት</a:t>
            </a:r>
            <a:r>
              <a:rPr lang="en-US" sz="2400" b="1" dirty="0"/>
              <a:t> </a:t>
            </a:r>
            <a:r>
              <a:rPr lang="en-US" sz="2400" b="1" dirty="0" err="1" smtClean="0"/>
              <a:t>አቅም</a:t>
            </a:r>
            <a:r>
              <a:rPr lang="en-US" sz="2400" b="1" dirty="0" smtClean="0"/>
              <a:t>/Attainable Capacity </a:t>
            </a:r>
            <a:r>
              <a:rPr lang="en-US" sz="2400" b="1" dirty="0" err="1"/>
              <a:t>ልኬት</a:t>
            </a:r>
            <a:r>
              <a:rPr lang="en-US" sz="2400" b="1" dirty="0"/>
              <a:t> </a:t>
            </a:r>
            <a:r>
              <a:rPr lang="en-US" sz="2400" b="1" dirty="0" err="1" smtClean="0"/>
              <a:t>አወሳሰን</a:t>
            </a:r>
            <a:r>
              <a:rPr lang="en-US" sz="2400" b="1" dirty="0" smtClean="0"/>
              <a:t> - </a:t>
            </a:r>
            <a:r>
              <a:rPr lang="en-US" sz="2400" b="1" dirty="0" err="1" smtClean="0"/>
              <a:t>ካፒታል</a:t>
            </a:r>
            <a:r>
              <a:rPr lang="en-US" sz="2400" b="1" dirty="0" smtClean="0"/>
              <a:t> </a:t>
            </a:r>
            <a:r>
              <a:rPr lang="en-US" sz="2400" b="1" dirty="0" err="1" smtClean="0"/>
              <a:t>ተኮር</a:t>
            </a:r>
            <a:r>
              <a:rPr lang="en-US" sz="2400" b="1" dirty="0" smtClean="0"/>
              <a:t> </a:t>
            </a:r>
            <a:r>
              <a:rPr lang="en-US" sz="2400" b="1" dirty="0" err="1" smtClean="0"/>
              <a:t>ለሆኑ</a:t>
            </a:r>
            <a:r>
              <a:rPr lang="en-US" sz="2400" b="1" dirty="0" smtClean="0"/>
              <a:t> </a:t>
            </a:r>
            <a:r>
              <a:rPr lang="en-US" sz="2400" b="1" dirty="0" err="1" smtClean="0"/>
              <a:t>ኢንዱስትሪዎች</a:t>
            </a:r>
            <a:endParaRPr lang="en-US" sz="2400" dirty="0"/>
          </a:p>
        </p:txBody>
      </p:sp>
      <p:sp>
        <p:nvSpPr>
          <p:cNvPr id="3" name="Content Placeholder 2"/>
          <p:cNvSpPr>
            <a:spLocks noGrp="1"/>
          </p:cNvSpPr>
          <p:nvPr>
            <p:ph idx="1"/>
          </p:nvPr>
        </p:nvSpPr>
        <p:spPr/>
        <p:txBody>
          <a:bodyPr>
            <a:normAutofit/>
          </a:bodyPr>
          <a:lstStyle/>
          <a:p>
            <a:pPr marL="109728" indent="0">
              <a:buNone/>
            </a:pPr>
            <a:r>
              <a:rPr lang="en-US" sz="2000" b="1" dirty="0" smtClean="0"/>
              <a:t>1. </a:t>
            </a:r>
            <a:r>
              <a:rPr lang="am-ET" sz="2000" b="1" dirty="0" smtClean="0"/>
              <a:t>በዳሰሳ </a:t>
            </a:r>
            <a:r>
              <a:rPr lang="am-ET" sz="2000" b="1" dirty="0"/>
              <a:t>ጥናት ላይ </a:t>
            </a:r>
            <a:r>
              <a:rPr lang="am-ET" sz="2000" b="1" dirty="0" smtClean="0"/>
              <a:t>የተመሰረ</a:t>
            </a:r>
            <a:r>
              <a:rPr lang="en-US" sz="2000" b="1" dirty="0" smtClean="0"/>
              <a:t>ተ</a:t>
            </a:r>
            <a:r>
              <a:rPr lang="am-ET" sz="2000" b="1" dirty="0" smtClean="0"/>
              <a:t> ዘዴ </a:t>
            </a:r>
            <a:r>
              <a:rPr lang="am-ET" sz="2000" b="1" dirty="0"/>
              <a:t>(</a:t>
            </a:r>
            <a:r>
              <a:rPr lang="en-US" sz="2000" b="1" dirty="0"/>
              <a:t>Survey-Based </a:t>
            </a:r>
            <a:r>
              <a:rPr lang="en-US" sz="2000" b="1" dirty="0" smtClean="0"/>
              <a:t>Method)-  </a:t>
            </a:r>
            <a:r>
              <a:rPr lang="en-US" sz="2000" dirty="0" err="1"/>
              <a:t>የጨርቃጨርቅ</a:t>
            </a:r>
            <a:r>
              <a:rPr lang="en-US" sz="2000" dirty="0"/>
              <a:t> ኢ/ሪ </a:t>
            </a:r>
            <a:r>
              <a:rPr lang="en-US" sz="2000" dirty="0" err="1" smtClean="0"/>
              <a:t>የሽመናስራ</a:t>
            </a:r>
            <a:r>
              <a:rPr lang="en-US" sz="2000" dirty="0" smtClean="0"/>
              <a:t> </a:t>
            </a:r>
            <a:r>
              <a:rPr lang="en-US" sz="2000" dirty="0" err="1" smtClean="0"/>
              <a:t>ሂደት</a:t>
            </a:r>
            <a:endParaRPr lang="en-US" sz="2000" dirty="0"/>
          </a:p>
          <a:p>
            <a:pPr marL="109728" lvl="0" indent="0">
              <a:buNone/>
            </a:pPr>
            <a:endParaRPr lang="en-US" sz="2000" dirty="0"/>
          </a:p>
          <a:p>
            <a:pPr marL="109728" indent="0" algn="just">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72629838"/>
              </p:ext>
            </p:extLst>
          </p:nvPr>
        </p:nvGraphicFramePr>
        <p:xfrm>
          <a:off x="1066800" y="3352800"/>
          <a:ext cx="5089525" cy="1717548"/>
        </p:xfrm>
        <a:graphic>
          <a:graphicData uri="http://schemas.openxmlformats.org/drawingml/2006/table">
            <a:tbl>
              <a:tblPr firstRow="1" firstCol="1" bandRow="1">
                <a:tableStyleId>{5C22544A-7EE6-4342-B048-85BDC9FD1C3A}</a:tableStyleId>
              </a:tblPr>
              <a:tblGrid>
                <a:gridCol w="460375"/>
                <a:gridCol w="2892425"/>
                <a:gridCol w="990600"/>
                <a:gridCol w="746125"/>
              </a:tblGrid>
              <a:tr h="476314">
                <a:tc>
                  <a:txBody>
                    <a:bodyPr/>
                    <a:lstStyle/>
                    <a:p>
                      <a:pPr marL="0" marR="0">
                        <a:lnSpc>
                          <a:spcPct val="115000"/>
                        </a:lnSpc>
                        <a:spcBef>
                          <a:spcPts val="0"/>
                        </a:spcBef>
                        <a:spcAft>
                          <a:spcPts val="0"/>
                        </a:spcAft>
                      </a:pPr>
                      <a:r>
                        <a:rPr lang="en-US" sz="1400" dirty="0">
                          <a:effectLst/>
                        </a:rPr>
                        <a:t>S.N</a:t>
                      </a:r>
                      <a:endParaRPr lang="en-US" sz="1100" dirty="0">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400" dirty="0">
                          <a:effectLst/>
                        </a:rPr>
                        <a:t>Cause wise snap Efficiency Losses %</a:t>
                      </a:r>
                      <a:endParaRPr lang="en-US" sz="1100" dirty="0">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400">
                          <a:effectLst/>
                        </a:rPr>
                        <a:t>% Total </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400" dirty="0">
                          <a:effectLst/>
                        </a:rPr>
                        <a:t>12</a:t>
                      </a:r>
                      <a:endParaRPr lang="en-US" sz="1100" dirty="0">
                        <a:effectLst/>
                        <a:latin typeface="Calibri"/>
                        <a:ea typeface="Calibri"/>
                        <a:cs typeface="Arial"/>
                      </a:endParaRPr>
                    </a:p>
                  </a:txBody>
                  <a:tcPr marL="68580" marR="68580" marT="0" marB="0"/>
                </a:tc>
              </a:tr>
              <a:tr h="0">
                <a:tc>
                  <a:txBody>
                    <a:bodyPr/>
                    <a:lstStyle/>
                    <a:p>
                      <a:pPr marL="0" marR="0">
                        <a:lnSpc>
                          <a:spcPct val="115000"/>
                        </a:lnSpc>
                        <a:spcBef>
                          <a:spcPts val="0"/>
                        </a:spcBef>
                        <a:spcAft>
                          <a:spcPts val="0"/>
                        </a:spcAft>
                      </a:pPr>
                      <a:r>
                        <a:rPr lang="en-US" sz="1400">
                          <a:effectLst/>
                        </a:rPr>
                        <a:t>1</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400">
                          <a:effectLst/>
                        </a:rPr>
                        <a:t>Interference of warp and weft </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400">
                          <a:effectLst/>
                        </a:rPr>
                        <a:t>%</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400" dirty="0">
                          <a:effectLst/>
                        </a:rPr>
                        <a:t>7.5</a:t>
                      </a:r>
                      <a:endParaRPr lang="en-US" sz="1100" dirty="0">
                        <a:effectLst/>
                        <a:latin typeface="Calibri"/>
                        <a:ea typeface="Calibri"/>
                        <a:cs typeface="Arial"/>
                      </a:endParaRPr>
                    </a:p>
                  </a:txBody>
                  <a:tcPr marL="68580" marR="68580" marT="0" marB="0"/>
                </a:tc>
              </a:tr>
              <a:tr h="0">
                <a:tc>
                  <a:txBody>
                    <a:bodyPr/>
                    <a:lstStyle/>
                    <a:p>
                      <a:pPr marL="0" marR="0">
                        <a:lnSpc>
                          <a:spcPct val="115000"/>
                        </a:lnSpc>
                        <a:spcBef>
                          <a:spcPts val="0"/>
                        </a:spcBef>
                        <a:spcAft>
                          <a:spcPts val="0"/>
                        </a:spcAft>
                      </a:pPr>
                      <a:r>
                        <a:rPr lang="en-US" sz="1400">
                          <a:effectLst/>
                        </a:rPr>
                        <a:t>2</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400" dirty="0">
                          <a:effectLst/>
                        </a:rPr>
                        <a:t>Repair </a:t>
                      </a:r>
                      <a:endParaRPr lang="en-US" sz="1100" dirty="0">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400">
                          <a:effectLst/>
                        </a:rPr>
                        <a:t>%</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400" dirty="0">
                          <a:effectLst/>
                        </a:rPr>
                        <a:t>1.0</a:t>
                      </a:r>
                      <a:endParaRPr lang="en-US" sz="1100" dirty="0">
                        <a:effectLst/>
                        <a:latin typeface="Calibri"/>
                        <a:ea typeface="Calibri"/>
                        <a:cs typeface="Arial"/>
                      </a:endParaRPr>
                    </a:p>
                  </a:txBody>
                  <a:tcPr marL="68580" marR="68580" marT="0" marB="0"/>
                </a:tc>
              </a:tr>
              <a:tr h="0">
                <a:tc>
                  <a:txBody>
                    <a:bodyPr/>
                    <a:lstStyle/>
                    <a:p>
                      <a:pPr marL="0" marR="0">
                        <a:lnSpc>
                          <a:spcPct val="115000"/>
                        </a:lnSpc>
                        <a:spcBef>
                          <a:spcPts val="0"/>
                        </a:spcBef>
                        <a:spcAft>
                          <a:spcPts val="0"/>
                        </a:spcAft>
                      </a:pPr>
                      <a:r>
                        <a:rPr lang="en-US" sz="1400">
                          <a:effectLst/>
                        </a:rPr>
                        <a:t>3</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400">
                          <a:effectLst/>
                        </a:rPr>
                        <a:t>Beams Gaiting/knotting </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400">
                          <a:effectLst/>
                        </a:rPr>
                        <a:t>%</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400" dirty="0">
                          <a:effectLst/>
                        </a:rPr>
                        <a:t>2.5</a:t>
                      </a:r>
                      <a:endParaRPr lang="en-US" sz="1100" dirty="0">
                        <a:effectLst/>
                        <a:latin typeface="Calibri"/>
                        <a:ea typeface="Calibri"/>
                        <a:cs typeface="Arial"/>
                      </a:endParaRPr>
                    </a:p>
                  </a:txBody>
                  <a:tcPr marL="68580" marR="68580" marT="0" marB="0"/>
                </a:tc>
              </a:tr>
              <a:tr h="0">
                <a:tc>
                  <a:txBody>
                    <a:bodyPr/>
                    <a:lstStyle/>
                    <a:p>
                      <a:pPr marL="0" marR="0">
                        <a:lnSpc>
                          <a:spcPct val="115000"/>
                        </a:lnSpc>
                        <a:spcBef>
                          <a:spcPts val="0"/>
                        </a:spcBef>
                        <a:spcAft>
                          <a:spcPts val="0"/>
                        </a:spcAft>
                      </a:pPr>
                      <a:r>
                        <a:rPr lang="en-US" sz="1400">
                          <a:effectLst/>
                        </a:rPr>
                        <a:t>4</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400">
                          <a:effectLst/>
                        </a:rPr>
                        <a:t>Lubrication and cleaning. </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400">
                          <a:effectLst/>
                        </a:rPr>
                        <a:t>%</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400" dirty="0">
                          <a:effectLst/>
                        </a:rPr>
                        <a:t>0.5</a:t>
                      </a:r>
                      <a:endParaRPr lang="en-US" sz="1100" dirty="0">
                        <a:effectLst/>
                        <a:latin typeface="Calibri"/>
                        <a:ea typeface="Calibri"/>
                        <a:cs typeface="Arial"/>
                      </a:endParaRPr>
                    </a:p>
                  </a:txBody>
                  <a:tcPr marL="68580" marR="68580" marT="0" marB="0"/>
                </a:tc>
              </a:tr>
              <a:tr h="0">
                <a:tc>
                  <a:txBody>
                    <a:bodyPr/>
                    <a:lstStyle/>
                    <a:p>
                      <a:pPr marL="0" marR="0">
                        <a:lnSpc>
                          <a:spcPct val="115000"/>
                        </a:lnSpc>
                        <a:spcBef>
                          <a:spcPts val="0"/>
                        </a:spcBef>
                        <a:spcAft>
                          <a:spcPts val="0"/>
                        </a:spcAft>
                      </a:pPr>
                      <a:r>
                        <a:rPr lang="en-US" sz="1400">
                          <a:effectLst/>
                        </a:rPr>
                        <a:t>5</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400">
                          <a:effectLst/>
                        </a:rPr>
                        <a:t>Others </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400">
                          <a:effectLst/>
                        </a:rPr>
                        <a:t>%</a:t>
                      </a:r>
                      <a:endParaRPr lang="en-US" sz="1100">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400" dirty="0">
                          <a:effectLst/>
                        </a:rPr>
                        <a:t>0.5</a:t>
                      </a:r>
                      <a:endParaRPr lang="en-US" sz="1100" dirty="0">
                        <a:effectLst/>
                        <a:latin typeface="Calibri"/>
                        <a:ea typeface="Calibri"/>
                        <a:cs typeface="Arial"/>
                      </a:endParaRPr>
                    </a:p>
                  </a:txBody>
                  <a:tcPr marL="68580" marR="68580" marT="0" marB="0"/>
                </a:tc>
              </a:tr>
            </a:tbl>
          </a:graphicData>
        </a:graphic>
      </p:graphicFrame>
      <p:sp>
        <p:nvSpPr>
          <p:cNvPr id="6" name="Rectangle 5"/>
          <p:cNvSpPr/>
          <p:nvPr/>
        </p:nvSpPr>
        <p:spPr>
          <a:xfrm>
            <a:off x="533400" y="5257800"/>
            <a:ext cx="8458200" cy="646331"/>
          </a:xfrm>
          <a:prstGeom prst="rect">
            <a:avLst/>
          </a:prstGeom>
        </p:spPr>
        <p:txBody>
          <a:bodyPr wrap="square">
            <a:spAutoFit/>
          </a:bodyPr>
          <a:lstStyle/>
          <a:p>
            <a:r>
              <a:rPr lang="en-US" dirty="0">
                <a:solidFill>
                  <a:prstClr val="black"/>
                </a:solidFill>
              </a:rPr>
              <a:t> </a:t>
            </a:r>
          </a:p>
          <a:p>
            <a:r>
              <a:rPr lang="en-US" b="1" dirty="0" err="1">
                <a:solidFill>
                  <a:prstClr val="black"/>
                </a:solidFill>
              </a:rPr>
              <a:t>ሊደረስበት</a:t>
            </a:r>
            <a:r>
              <a:rPr lang="en-US" b="1" dirty="0">
                <a:solidFill>
                  <a:prstClr val="black"/>
                </a:solidFill>
              </a:rPr>
              <a:t> </a:t>
            </a:r>
            <a:r>
              <a:rPr lang="en-US" b="1" dirty="0" err="1">
                <a:solidFill>
                  <a:prstClr val="black"/>
                </a:solidFill>
              </a:rPr>
              <a:t>የሚችል</a:t>
            </a:r>
            <a:r>
              <a:rPr lang="en-US" b="1" dirty="0">
                <a:solidFill>
                  <a:prstClr val="black"/>
                </a:solidFill>
              </a:rPr>
              <a:t> </a:t>
            </a:r>
            <a:r>
              <a:rPr lang="en-US" b="1" dirty="0" err="1">
                <a:solidFill>
                  <a:prstClr val="black"/>
                </a:solidFill>
              </a:rPr>
              <a:t>የማምረት</a:t>
            </a:r>
            <a:r>
              <a:rPr lang="en-US" b="1" dirty="0">
                <a:solidFill>
                  <a:prstClr val="black"/>
                </a:solidFill>
              </a:rPr>
              <a:t> </a:t>
            </a:r>
            <a:r>
              <a:rPr lang="en-US" b="1" dirty="0" err="1">
                <a:solidFill>
                  <a:prstClr val="black"/>
                </a:solidFill>
              </a:rPr>
              <a:t>አቅም</a:t>
            </a:r>
            <a:r>
              <a:rPr lang="en-US" b="1" dirty="0">
                <a:solidFill>
                  <a:prstClr val="black"/>
                </a:solidFill>
              </a:rPr>
              <a:t> </a:t>
            </a:r>
            <a:r>
              <a:rPr lang="en-US" b="1" dirty="0" err="1">
                <a:solidFill>
                  <a:prstClr val="black"/>
                </a:solidFill>
              </a:rPr>
              <a:t>አጠቃቀም</a:t>
            </a:r>
            <a:r>
              <a:rPr lang="en-US" b="1" dirty="0">
                <a:solidFill>
                  <a:prstClr val="black"/>
                </a:solidFill>
              </a:rPr>
              <a:t>= (installed capacity)*88</a:t>
            </a:r>
            <a:r>
              <a:rPr lang="en-US" b="1" dirty="0" smtClean="0">
                <a:solidFill>
                  <a:prstClr val="black"/>
                </a:solidFill>
              </a:rPr>
              <a:t>%</a:t>
            </a:r>
            <a:endParaRPr lang="en-US" dirty="0">
              <a:solidFill>
                <a:prstClr val="black"/>
              </a:solidFill>
            </a:endParaRP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0"/>
            <a:ext cx="116522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3113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9">
            <a:extLst>
              <a:ext uri="{FF2B5EF4-FFF2-40B4-BE49-F238E27FC236}">
                <a16:creationId xmlns="" xmlns:a16="http://schemas.microsoft.com/office/drawing/2014/main" id="{7FBB3AFF-AB1F-4A0E-A4B1-9EA1DC5D8C2B}"/>
              </a:ext>
            </a:extLst>
          </p:cNvPr>
          <p:cNvGrpSpPr/>
          <p:nvPr/>
        </p:nvGrpSpPr>
        <p:grpSpPr>
          <a:xfrm>
            <a:off x="198787" y="810979"/>
            <a:ext cx="8763000" cy="5798970"/>
            <a:chOff x="350519" y="1850076"/>
            <a:chExt cx="11377189" cy="5205958"/>
          </a:xfrm>
          <a:noFill/>
        </p:grpSpPr>
        <p:sp>
          <p:nvSpPr>
            <p:cNvPr id="31" name="Rectangle 30">
              <a:extLst>
                <a:ext uri="{FF2B5EF4-FFF2-40B4-BE49-F238E27FC236}">
                  <a16:creationId xmlns="" xmlns:a16="http://schemas.microsoft.com/office/drawing/2014/main" id="{FE768736-F1E0-4692-84BC-C7F321F7045B}"/>
                </a:ext>
              </a:extLst>
            </p:cNvPr>
            <p:cNvSpPr/>
            <p:nvPr/>
          </p:nvSpPr>
          <p:spPr>
            <a:xfrm>
              <a:off x="350519" y="1850076"/>
              <a:ext cx="11377189" cy="5205958"/>
            </a:xfrm>
            <a:prstGeom prst="rect">
              <a:avLst/>
            </a:prstGeom>
            <a:grpFill/>
            <a:ln w="9525">
              <a:solidFill>
                <a:srgbClr val="457B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ከ</a:t>
              </a:r>
              <a:endParaRPr lang="en-GB"/>
            </a:p>
          </p:txBody>
        </p:sp>
        <p:sp>
          <p:nvSpPr>
            <p:cNvPr id="28" name="TextBox 27">
              <a:extLst>
                <a:ext uri="{FF2B5EF4-FFF2-40B4-BE49-F238E27FC236}">
                  <a16:creationId xmlns="" xmlns:a16="http://schemas.microsoft.com/office/drawing/2014/main" id="{97C48A70-C23A-4CB3-9E1A-CFA9C6B90607}"/>
                </a:ext>
              </a:extLst>
            </p:cNvPr>
            <p:cNvSpPr txBox="1"/>
            <p:nvPr/>
          </p:nvSpPr>
          <p:spPr>
            <a:xfrm>
              <a:off x="1062862" y="4459919"/>
              <a:ext cx="10389394"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b="1" smtClean="0">
                <a:latin typeface="Century Gothic" panose="020B0502020202020204" pitchFamily="34" charset="0"/>
                <a:ea typeface="Times New Roman" panose="02020603050405020304" pitchFamily="18" charset="0"/>
                <a:cs typeface="Arial" panose="020B0604020202020204" pitchFamily="34" charset="0"/>
              </a:endParaRPr>
            </a:p>
          </p:txBody>
        </p:sp>
        <p:sp>
          <p:nvSpPr>
            <p:cNvPr id="36" name="TextBox 35">
              <a:extLst>
                <a:ext uri="{FF2B5EF4-FFF2-40B4-BE49-F238E27FC236}">
                  <a16:creationId xmlns="" xmlns:a16="http://schemas.microsoft.com/office/drawing/2014/main" id="{15E470E4-284E-49D1-AA41-E09A5F9CB47A}"/>
                </a:ext>
              </a:extLst>
            </p:cNvPr>
            <p:cNvSpPr txBox="1"/>
            <p:nvPr/>
          </p:nvSpPr>
          <p:spPr>
            <a:xfrm>
              <a:off x="1062862" y="5134608"/>
              <a:ext cx="10528761"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dirty="0">
                <a:effectLst/>
                <a:latin typeface="Century Gothic" panose="020B0502020202020204" pitchFamily="34" charset="0"/>
                <a:ea typeface="Times New Roman" panose="02020603050405020304" pitchFamily="18" charset="0"/>
                <a:cs typeface="Arial" panose="020B0604020202020204" pitchFamily="34" charset="0"/>
              </a:endParaRPr>
            </a:p>
          </p:txBody>
        </p:sp>
      </p:grpSp>
      <p:sp>
        <p:nvSpPr>
          <p:cNvPr id="48" name="Rectangle 47"/>
          <p:cNvSpPr/>
          <p:nvPr/>
        </p:nvSpPr>
        <p:spPr>
          <a:xfrm>
            <a:off x="742950" y="4029740"/>
            <a:ext cx="7715250" cy="393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9070" y="39988"/>
            <a:ext cx="1158261" cy="83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59687" y="272242"/>
            <a:ext cx="6862776" cy="461665"/>
          </a:xfrm>
          <a:prstGeom prst="rect">
            <a:avLst/>
          </a:prstGeom>
        </p:spPr>
        <p:txBody>
          <a:bodyPr wrap="none">
            <a:spAutoFit/>
          </a:bodyPr>
          <a:lstStyle/>
          <a:p>
            <a:pPr lvl="0">
              <a:defRPr/>
            </a:pPr>
            <a:r>
              <a:rPr lang="en-US" sz="2400" b="1" kern="0" dirty="0" err="1">
                <a:solidFill>
                  <a:srgbClr val="0070C0"/>
                </a:solidFill>
                <a:latin typeface="Trebuchet MS"/>
              </a:rPr>
              <a:t>ሊደረስበት</a:t>
            </a:r>
            <a:r>
              <a:rPr lang="en-US" sz="2400" b="1" kern="0" dirty="0">
                <a:solidFill>
                  <a:srgbClr val="0070C0"/>
                </a:solidFill>
                <a:latin typeface="Trebuchet MS"/>
              </a:rPr>
              <a:t> </a:t>
            </a:r>
            <a:r>
              <a:rPr lang="en-US" sz="2400" b="1" kern="0" dirty="0" err="1">
                <a:solidFill>
                  <a:srgbClr val="0070C0"/>
                </a:solidFill>
                <a:latin typeface="Trebuchet MS"/>
              </a:rPr>
              <a:t>የሚችል</a:t>
            </a:r>
            <a:r>
              <a:rPr lang="en-US" sz="2400" b="1" kern="0" dirty="0">
                <a:solidFill>
                  <a:srgbClr val="0070C0"/>
                </a:solidFill>
                <a:latin typeface="Trebuchet MS"/>
              </a:rPr>
              <a:t> </a:t>
            </a:r>
            <a:r>
              <a:rPr lang="en-US" sz="2400" b="1" kern="0" dirty="0" err="1">
                <a:solidFill>
                  <a:srgbClr val="0070C0"/>
                </a:solidFill>
                <a:latin typeface="Trebuchet MS"/>
              </a:rPr>
              <a:t>የማምረት</a:t>
            </a:r>
            <a:r>
              <a:rPr lang="en-US" sz="2400" b="1" kern="0" dirty="0">
                <a:solidFill>
                  <a:srgbClr val="0070C0"/>
                </a:solidFill>
                <a:latin typeface="Trebuchet MS"/>
              </a:rPr>
              <a:t> </a:t>
            </a:r>
            <a:r>
              <a:rPr lang="en-US" sz="2400" b="1" kern="0" dirty="0" err="1" smtClean="0">
                <a:solidFill>
                  <a:srgbClr val="0070C0"/>
                </a:solidFill>
                <a:latin typeface="Trebuchet MS"/>
              </a:rPr>
              <a:t>አቅም</a:t>
            </a:r>
            <a:r>
              <a:rPr lang="en-US" sz="2400" b="1" kern="0" dirty="0" smtClean="0">
                <a:solidFill>
                  <a:srgbClr val="0070C0"/>
                </a:solidFill>
                <a:latin typeface="Trebuchet MS"/>
              </a:rPr>
              <a:t> </a:t>
            </a:r>
            <a:r>
              <a:rPr lang="en-US" sz="2400" b="1" kern="0" dirty="0" err="1" smtClean="0">
                <a:solidFill>
                  <a:srgbClr val="0070C0"/>
                </a:solidFill>
                <a:latin typeface="Trebuchet MS"/>
              </a:rPr>
              <a:t>ልኬት</a:t>
            </a:r>
            <a:r>
              <a:rPr lang="en-US" sz="2400" b="1" kern="0" dirty="0" smtClean="0">
                <a:solidFill>
                  <a:srgbClr val="0070C0"/>
                </a:solidFill>
                <a:latin typeface="Trebuchet MS"/>
              </a:rPr>
              <a:t> </a:t>
            </a:r>
            <a:r>
              <a:rPr lang="en-US" sz="2400" b="1" kern="0" dirty="0" err="1">
                <a:solidFill>
                  <a:srgbClr val="0070C0"/>
                </a:solidFill>
                <a:latin typeface="Trebuchet MS"/>
              </a:rPr>
              <a:t>አወሳሰን</a:t>
            </a:r>
            <a:endParaRPr lang="en-US" sz="2400" kern="0" dirty="0">
              <a:solidFill>
                <a:srgbClr val="0070C0"/>
              </a:solidFill>
            </a:endParaRPr>
          </a:p>
        </p:txBody>
      </p:sp>
      <p:sp>
        <p:nvSpPr>
          <p:cNvPr id="8" name="Rectangle 7"/>
          <p:cNvSpPr/>
          <p:nvPr/>
        </p:nvSpPr>
        <p:spPr>
          <a:xfrm>
            <a:off x="405535" y="914400"/>
            <a:ext cx="8444826" cy="707886"/>
          </a:xfrm>
          <a:prstGeom prst="rect">
            <a:avLst/>
          </a:prstGeom>
        </p:spPr>
        <p:txBody>
          <a:bodyPr wrap="square">
            <a:spAutoFit/>
          </a:bodyPr>
          <a:lstStyle/>
          <a:p>
            <a:pPr algn="just"/>
            <a:r>
              <a:rPr lang="en-US" sz="1600" b="1" dirty="0" err="1"/>
              <a:t>ካፒታል</a:t>
            </a:r>
            <a:r>
              <a:rPr lang="en-US" sz="1600" b="1" dirty="0"/>
              <a:t> </a:t>
            </a:r>
            <a:r>
              <a:rPr lang="en-US" sz="1600" b="1" dirty="0" err="1"/>
              <a:t>ተኮር</a:t>
            </a:r>
            <a:r>
              <a:rPr lang="en-US" sz="1600" b="1" dirty="0"/>
              <a:t> </a:t>
            </a:r>
            <a:r>
              <a:rPr lang="en-US" sz="1600" b="1" dirty="0" err="1"/>
              <a:t>ለሆኑ</a:t>
            </a:r>
            <a:r>
              <a:rPr lang="en-US" sz="1600" b="1" dirty="0"/>
              <a:t> </a:t>
            </a:r>
            <a:r>
              <a:rPr lang="en-US" sz="1600" b="1" dirty="0" err="1"/>
              <a:t>ኢንዱስትሪዎች</a:t>
            </a:r>
            <a:endParaRPr lang="en-US" sz="1600" dirty="0" smtClean="0"/>
          </a:p>
          <a:p>
            <a:endParaRPr lang="en-US" sz="2400" b="1" dirty="0">
              <a:solidFill>
                <a:srgbClr val="0070C0"/>
              </a:solidFill>
            </a:endParaRPr>
          </a:p>
        </p:txBody>
      </p:sp>
      <p:sp>
        <p:nvSpPr>
          <p:cNvPr id="11" name="Content Placeholder 2"/>
          <p:cNvSpPr txBox="1">
            <a:spLocks/>
          </p:cNvSpPr>
          <p:nvPr/>
        </p:nvSpPr>
        <p:spPr>
          <a:xfrm>
            <a:off x="457200" y="2249424"/>
            <a:ext cx="8229600" cy="432511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marR="0" lvl="0" indent="0" algn="l" defTabSz="914400" rtl="0" eaLnBrk="1" fontAlgn="auto" latinLnBrk="0" hangingPunct="1">
              <a:lnSpc>
                <a:spcPct val="100000"/>
              </a:lnSpc>
              <a:spcBef>
                <a:spcPts val="300"/>
              </a:spcBef>
              <a:spcAft>
                <a:spcPts val="0"/>
              </a:spcAft>
              <a:buClr>
                <a:srgbClr val="A04DA3"/>
              </a:buClr>
              <a:buSzTx/>
              <a:buFont typeface="Georgia"/>
              <a:buNone/>
              <a:tabLst/>
              <a:defRPr/>
            </a:pPr>
            <a:endPar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endParaRPr>
          </a:p>
          <a:p>
            <a:pPr marL="109728" marR="0" lvl="0" indent="0" algn="just" defTabSz="914400" rtl="0" eaLnBrk="1" fontAlgn="auto" latinLnBrk="0" hangingPunct="1">
              <a:lnSpc>
                <a:spcPct val="100000"/>
              </a:lnSpc>
              <a:spcBef>
                <a:spcPts val="300"/>
              </a:spcBef>
              <a:spcAft>
                <a:spcPts val="0"/>
              </a:spcAft>
              <a:buClr>
                <a:srgbClr val="A04DA3"/>
              </a:buClr>
              <a:buSzTx/>
              <a:buFont typeface="Georgia"/>
              <a:buNone/>
              <a:tabLst/>
              <a:defRPr/>
            </a:pPr>
            <a:endParaRPr kumimoji="0" lang="en-US" sz="2800" b="0" i="0" u="none" strike="noStrike" kern="1200" cap="none" spc="0" normalizeH="0" baseline="0" noProof="0" dirty="0">
              <a:ln>
                <a:noFill/>
              </a:ln>
              <a:solidFill>
                <a:sysClr val="windowText" lastClr="000000"/>
              </a:solidFill>
              <a:effectLst/>
              <a:uLnTx/>
              <a:uFillTx/>
              <a:latin typeface="Georgia"/>
              <a:ea typeface="+mn-ea"/>
              <a:cs typeface="+mn-cs"/>
            </a:endParaRPr>
          </a:p>
        </p:txBody>
      </p:sp>
      <p:sp>
        <p:nvSpPr>
          <p:cNvPr id="3" name="Rectangle 2"/>
          <p:cNvSpPr/>
          <p:nvPr/>
        </p:nvSpPr>
        <p:spPr>
          <a:xfrm>
            <a:off x="533400" y="1720840"/>
            <a:ext cx="8382000" cy="4247317"/>
          </a:xfrm>
          <a:prstGeom prst="rect">
            <a:avLst/>
          </a:prstGeom>
        </p:spPr>
        <p:txBody>
          <a:bodyPr wrap="square">
            <a:spAutoFit/>
          </a:bodyPr>
          <a:lstStyle/>
          <a:p>
            <a:r>
              <a:rPr lang="en-US" dirty="0" smtClean="0"/>
              <a:t>2. </a:t>
            </a:r>
            <a:r>
              <a:rPr lang="am-ET" b="1" dirty="0" smtClean="0"/>
              <a:t>የተለያዩ </a:t>
            </a:r>
            <a:r>
              <a:rPr lang="am-ET" b="1" dirty="0"/>
              <a:t>አሰራሮችን እና ቀመሮችን በመጠቀም - </a:t>
            </a:r>
            <a:r>
              <a:rPr lang="en-US" b="1" dirty="0"/>
              <a:t>OEE</a:t>
            </a:r>
          </a:p>
          <a:p>
            <a:pPr marL="285750" indent="-285750">
              <a:buFont typeface="Arial" pitchFamily="34" charset="0"/>
              <a:buChar char="•"/>
            </a:pPr>
            <a:endParaRPr lang="en-US" dirty="0" smtClean="0"/>
          </a:p>
          <a:p>
            <a:pPr marL="285750" indent="-285750">
              <a:buFont typeface="Arial" pitchFamily="34" charset="0"/>
              <a:buChar char="•"/>
            </a:pPr>
            <a:r>
              <a:rPr lang="en-US" dirty="0" smtClean="0"/>
              <a:t>Overall </a:t>
            </a:r>
            <a:r>
              <a:rPr lang="en-US" dirty="0"/>
              <a:t>Equipment Effectiveness (OEE) </a:t>
            </a:r>
            <a:r>
              <a:rPr lang="am-ET" dirty="0"/>
              <a:t>ማለት በአንድ የምርት ሂደት ወይም ምርት ማምረቻ መሳሪያ ያለእንከን መመረት የቻለን ምርት ማሽኑ ሲፈበረክ ወይም ዲዛይን ሲደረግ ከታለመለት የምርት አቅም ወይም መጠን  ጋር በማነጻጸር የሚገልጽ ነው</a:t>
            </a:r>
            <a:r>
              <a:rPr lang="am-ET" dirty="0" smtClean="0"/>
              <a:t>፡፡</a:t>
            </a:r>
            <a:endParaRPr lang="en-US" dirty="0" smtClean="0"/>
          </a:p>
          <a:p>
            <a:pPr marL="285750" indent="-285750">
              <a:buFont typeface="Arial" pitchFamily="34" charset="0"/>
              <a:buChar char="•"/>
            </a:pPr>
            <a:endParaRPr lang="en-US" dirty="0"/>
          </a:p>
          <a:p>
            <a:pPr marL="285750" indent="-285750">
              <a:buFont typeface="Arial" pitchFamily="34" charset="0"/>
              <a:buChar char="•"/>
            </a:pPr>
            <a:r>
              <a:rPr lang="am-ET" dirty="0" smtClean="0"/>
              <a:t>የአንድ </a:t>
            </a:r>
            <a:r>
              <a:rPr lang="am-ET" dirty="0"/>
              <a:t>ማሽን ወይም ሂደት </a:t>
            </a:r>
            <a:r>
              <a:rPr lang="en-US" dirty="0"/>
              <a:t>OEE 100% </a:t>
            </a:r>
            <a:r>
              <a:rPr lang="am-ET" dirty="0"/>
              <a:t>ነው ማለት ማሽኑ በምናባዊ የማምረት አቅሙ/</a:t>
            </a:r>
            <a:r>
              <a:rPr lang="en-US" dirty="0"/>
              <a:t>Design capacity </a:t>
            </a:r>
            <a:r>
              <a:rPr lang="am-ET" dirty="0"/>
              <a:t>ልክ እያመረተ ነው የሚል ትርጓሜ እንዳለው የዘርፉ ባለሙያዎች </a:t>
            </a:r>
            <a:r>
              <a:rPr lang="am-ET" dirty="0" smtClean="0"/>
              <a:t>ያብራራሉ</a:t>
            </a:r>
            <a:endParaRPr lang="en-US" dirty="0" smtClean="0"/>
          </a:p>
          <a:p>
            <a:endParaRPr lang="en-US" dirty="0" smtClean="0"/>
          </a:p>
          <a:p>
            <a:pPr marL="285750" indent="-285750">
              <a:buFont typeface="Arial" pitchFamily="34" charset="0"/>
              <a:buChar char="•"/>
            </a:pPr>
            <a:r>
              <a:rPr lang="en-US" dirty="0" err="1"/>
              <a:t>በተጨባጭ</a:t>
            </a:r>
            <a:r>
              <a:rPr lang="en-US" dirty="0"/>
              <a:t> </a:t>
            </a:r>
            <a:r>
              <a:rPr lang="en-US" dirty="0" err="1"/>
              <a:t>ሲታይ</a:t>
            </a:r>
            <a:r>
              <a:rPr lang="en-US" dirty="0"/>
              <a:t> </a:t>
            </a:r>
            <a:r>
              <a:rPr lang="en-US" dirty="0" err="1"/>
              <a:t>ግን</a:t>
            </a:r>
            <a:r>
              <a:rPr lang="en-US" dirty="0"/>
              <a:t> </a:t>
            </a:r>
            <a:r>
              <a:rPr lang="en-US" dirty="0" err="1"/>
              <a:t>በዚህ</a:t>
            </a:r>
            <a:r>
              <a:rPr lang="en-US" dirty="0"/>
              <a:t> </a:t>
            </a:r>
            <a:r>
              <a:rPr lang="en-US" dirty="0" err="1"/>
              <a:t>ልክ</a:t>
            </a:r>
            <a:r>
              <a:rPr lang="en-US" dirty="0"/>
              <a:t> </a:t>
            </a:r>
            <a:r>
              <a:rPr lang="en-US" dirty="0" err="1"/>
              <a:t>ማምርት</a:t>
            </a:r>
            <a:r>
              <a:rPr lang="en-US" dirty="0"/>
              <a:t> </a:t>
            </a:r>
            <a:r>
              <a:rPr lang="en-US" dirty="0" err="1"/>
              <a:t>እንዳይቻል</a:t>
            </a:r>
            <a:r>
              <a:rPr lang="en-US" dirty="0"/>
              <a:t> </a:t>
            </a:r>
            <a:r>
              <a:rPr lang="en-US" dirty="0" err="1"/>
              <a:t>የሚያደርጉ</a:t>
            </a:r>
            <a:r>
              <a:rPr lang="en-US" dirty="0"/>
              <a:t> </a:t>
            </a:r>
            <a:r>
              <a:rPr lang="en-US" dirty="0" err="1"/>
              <a:t>ሶስት</a:t>
            </a:r>
            <a:r>
              <a:rPr lang="en-US" dirty="0"/>
              <a:t> </a:t>
            </a:r>
            <a:r>
              <a:rPr lang="en-US" dirty="0" err="1"/>
              <a:t>መሰረታዊ</a:t>
            </a:r>
            <a:r>
              <a:rPr lang="en-US" dirty="0"/>
              <a:t> </a:t>
            </a:r>
            <a:r>
              <a:rPr lang="en-US" dirty="0" err="1"/>
              <a:t>ነገሮች</a:t>
            </a:r>
            <a:r>
              <a:rPr lang="en-US" dirty="0"/>
              <a:t> /OEE factors </a:t>
            </a:r>
            <a:r>
              <a:rPr lang="en-US" dirty="0" err="1"/>
              <a:t>እና</a:t>
            </a:r>
            <a:r>
              <a:rPr lang="en-US" dirty="0"/>
              <a:t> </a:t>
            </a:r>
            <a:r>
              <a:rPr lang="en-US" dirty="0" err="1"/>
              <a:t>ተያይዛው</a:t>
            </a:r>
            <a:r>
              <a:rPr lang="en-US" dirty="0"/>
              <a:t> </a:t>
            </a:r>
            <a:r>
              <a:rPr lang="en-US" dirty="0" err="1"/>
              <a:t>የሚመጡ</a:t>
            </a:r>
            <a:r>
              <a:rPr lang="en-US" dirty="0"/>
              <a:t> </a:t>
            </a:r>
            <a:r>
              <a:rPr lang="en-US" dirty="0" err="1"/>
              <a:t>ብክነቶች</a:t>
            </a:r>
            <a:r>
              <a:rPr lang="en-US" dirty="0"/>
              <a:t> </a:t>
            </a:r>
            <a:r>
              <a:rPr lang="en-US" dirty="0" err="1"/>
              <a:t>ወይም</a:t>
            </a:r>
            <a:r>
              <a:rPr lang="en-US" dirty="0"/>
              <a:t> </a:t>
            </a:r>
            <a:r>
              <a:rPr lang="en-US" dirty="0" err="1"/>
              <a:t>ጉድለቶች</a:t>
            </a:r>
            <a:r>
              <a:rPr lang="en-US" dirty="0"/>
              <a:t> </a:t>
            </a:r>
            <a:r>
              <a:rPr lang="en-US" dirty="0" err="1"/>
              <a:t>እንዳሉ</a:t>
            </a:r>
            <a:r>
              <a:rPr lang="en-US" dirty="0"/>
              <a:t> </a:t>
            </a:r>
            <a:r>
              <a:rPr lang="en-US" dirty="0" err="1"/>
              <a:t>ጨምረው</a:t>
            </a:r>
            <a:r>
              <a:rPr lang="en-US" dirty="0"/>
              <a:t> </a:t>
            </a:r>
            <a:r>
              <a:rPr lang="en-US" dirty="0" err="1"/>
              <a:t>የሚገልጹ</a:t>
            </a:r>
            <a:r>
              <a:rPr lang="en-US" dirty="0"/>
              <a:t> </a:t>
            </a:r>
            <a:r>
              <a:rPr lang="en-US" dirty="0" err="1"/>
              <a:t>ሲሆን</a:t>
            </a:r>
            <a:r>
              <a:rPr lang="en-US" dirty="0"/>
              <a:t> </a:t>
            </a:r>
            <a:r>
              <a:rPr lang="en-US" dirty="0" err="1"/>
              <a:t>እነሱም</a:t>
            </a:r>
            <a:r>
              <a:rPr lang="en-US" dirty="0"/>
              <a:t>:- Availability (</a:t>
            </a:r>
            <a:r>
              <a:rPr lang="en-US" dirty="0" err="1"/>
              <a:t>የመገኘት</a:t>
            </a:r>
            <a:r>
              <a:rPr lang="en-US" dirty="0"/>
              <a:t> </a:t>
            </a:r>
            <a:r>
              <a:rPr lang="en-US" dirty="0" err="1"/>
              <a:t>ብቃት</a:t>
            </a:r>
            <a:r>
              <a:rPr lang="en-US" dirty="0"/>
              <a:t>), Performance (</a:t>
            </a:r>
            <a:r>
              <a:rPr lang="en-US" dirty="0" err="1"/>
              <a:t>የመፈጸም</a:t>
            </a:r>
            <a:r>
              <a:rPr lang="en-US" dirty="0"/>
              <a:t> </a:t>
            </a:r>
            <a:r>
              <a:rPr lang="en-US" dirty="0" err="1"/>
              <a:t>ብቃት</a:t>
            </a:r>
            <a:r>
              <a:rPr lang="en-US" dirty="0"/>
              <a:t>) </a:t>
            </a:r>
            <a:r>
              <a:rPr lang="en-US" dirty="0" err="1"/>
              <a:t>እና</a:t>
            </a:r>
            <a:r>
              <a:rPr lang="en-US" dirty="0"/>
              <a:t> Quality (</a:t>
            </a:r>
            <a:r>
              <a:rPr lang="en-US" dirty="0" err="1"/>
              <a:t>ጥራትን</a:t>
            </a:r>
            <a:r>
              <a:rPr lang="en-US" dirty="0"/>
              <a:t> </a:t>
            </a:r>
            <a:r>
              <a:rPr lang="en-US" dirty="0" err="1"/>
              <a:t>የመጠበቅ</a:t>
            </a:r>
            <a:r>
              <a:rPr lang="en-US" dirty="0"/>
              <a:t> </a:t>
            </a:r>
            <a:r>
              <a:rPr lang="en-US" dirty="0" err="1"/>
              <a:t>ብቃት</a:t>
            </a:r>
            <a:r>
              <a:rPr lang="en-US" dirty="0"/>
              <a:t>) </a:t>
            </a:r>
            <a:r>
              <a:rPr lang="en-US" dirty="0" err="1"/>
              <a:t>ናቸው</a:t>
            </a:r>
            <a:r>
              <a:rPr lang="en-US" dirty="0"/>
              <a:t>፡፡</a:t>
            </a:r>
          </a:p>
          <a:p>
            <a:pPr marL="285750" indent="-285750">
              <a:buFont typeface="Arial" pitchFamily="34" charset="0"/>
              <a:buChar char="•"/>
            </a:pPr>
            <a:endParaRPr lang="en-US" dirty="0"/>
          </a:p>
        </p:txBody>
      </p:sp>
    </p:spTree>
    <p:extLst>
      <p:ext uri="{BB962C8B-B14F-4D97-AF65-F5344CB8AC3E}">
        <p14:creationId xmlns:p14="http://schemas.microsoft.com/office/powerpoint/2010/main" val="14727871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9">
            <a:extLst>
              <a:ext uri="{FF2B5EF4-FFF2-40B4-BE49-F238E27FC236}">
                <a16:creationId xmlns="" xmlns:a16="http://schemas.microsoft.com/office/drawing/2014/main" id="{7FBB3AFF-AB1F-4A0E-A4B1-9EA1DC5D8C2B}"/>
              </a:ext>
            </a:extLst>
          </p:cNvPr>
          <p:cNvGrpSpPr/>
          <p:nvPr/>
        </p:nvGrpSpPr>
        <p:grpSpPr>
          <a:xfrm>
            <a:off x="198787" y="810979"/>
            <a:ext cx="8763000" cy="5798970"/>
            <a:chOff x="350519" y="1850076"/>
            <a:chExt cx="11377189" cy="5205958"/>
          </a:xfrm>
          <a:noFill/>
        </p:grpSpPr>
        <p:sp>
          <p:nvSpPr>
            <p:cNvPr id="31" name="Rectangle 30">
              <a:extLst>
                <a:ext uri="{FF2B5EF4-FFF2-40B4-BE49-F238E27FC236}">
                  <a16:creationId xmlns="" xmlns:a16="http://schemas.microsoft.com/office/drawing/2014/main" id="{FE768736-F1E0-4692-84BC-C7F321F7045B}"/>
                </a:ext>
              </a:extLst>
            </p:cNvPr>
            <p:cNvSpPr/>
            <p:nvPr/>
          </p:nvSpPr>
          <p:spPr>
            <a:xfrm>
              <a:off x="350519" y="1850076"/>
              <a:ext cx="11377189" cy="5205958"/>
            </a:xfrm>
            <a:prstGeom prst="rect">
              <a:avLst/>
            </a:prstGeom>
            <a:grpFill/>
            <a:ln w="9525">
              <a:solidFill>
                <a:srgbClr val="457B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ከ</a:t>
              </a:r>
              <a:endParaRPr lang="en-GB"/>
            </a:p>
          </p:txBody>
        </p:sp>
        <p:sp>
          <p:nvSpPr>
            <p:cNvPr id="28" name="TextBox 27">
              <a:extLst>
                <a:ext uri="{FF2B5EF4-FFF2-40B4-BE49-F238E27FC236}">
                  <a16:creationId xmlns="" xmlns:a16="http://schemas.microsoft.com/office/drawing/2014/main" id="{97C48A70-C23A-4CB3-9E1A-CFA9C6B90607}"/>
                </a:ext>
              </a:extLst>
            </p:cNvPr>
            <p:cNvSpPr txBox="1"/>
            <p:nvPr/>
          </p:nvSpPr>
          <p:spPr>
            <a:xfrm>
              <a:off x="1062862" y="4459919"/>
              <a:ext cx="10389394"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b="1" smtClean="0">
                <a:latin typeface="Century Gothic" panose="020B0502020202020204" pitchFamily="34" charset="0"/>
                <a:ea typeface="Times New Roman" panose="02020603050405020304" pitchFamily="18" charset="0"/>
                <a:cs typeface="Arial" panose="020B0604020202020204" pitchFamily="34" charset="0"/>
              </a:endParaRPr>
            </a:p>
          </p:txBody>
        </p:sp>
        <p:sp>
          <p:nvSpPr>
            <p:cNvPr id="36" name="TextBox 35">
              <a:extLst>
                <a:ext uri="{FF2B5EF4-FFF2-40B4-BE49-F238E27FC236}">
                  <a16:creationId xmlns="" xmlns:a16="http://schemas.microsoft.com/office/drawing/2014/main" id="{15E470E4-284E-49D1-AA41-E09A5F9CB47A}"/>
                </a:ext>
              </a:extLst>
            </p:cNvPr>
            <p:cNvSpPr txBox="1"/>
            <p:nvPr/>
          </p:nvSpPr>
          <p:spPr>
            <a:xfrm>
              <a:off x="1062862" y="5134608"/>
              <a:ext cx="10528761"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dirty="0">
                <a:effectLst/>
                <a:latin typeface="Century Gothic" panose="020B0502020202020204" pitchFamily="34" charset="0"/>
                <a:ea typeface="Times New Roman" panose="02020603050405020304" pitchFamily="18" charset="0"/>
                <a:cs typeface="Arial" panose="020B0604020202020204" pitchFamily="34" charset="0"/>
              </a:endParaRPr>
            </a:p>
          </p:txBody>
        </p:sp>
      </p:grpSp>
      <p:sp>
        <p:nvSpPr>
          <p:cNvPr id="48" name="Rectangle 47"/>
          <p:cNvSpPr/>
          <p:nvPr/>
        </p:nvSpPr>
        <p:spPr>
          <a:xfrm>
            <a:off x="742950" y="4029740"/>
            <a:ext cx="7715250" cy="393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9070" y="39988"/>
            <a:ext cx="1158261" cy="83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59687" y="272242"/>
            <a:ext cx="6862776" cy="461665"/>
          </a:xfrm>
          <a:prstGeom prst="rect">
            <a:avLst/>
          </a:prstGeom>
        </p:spPr>
        <p:txBody>
          <a:bodyPr wrap="none">
            <a:spAutoFit/>
          </a:bodyPr>
          <a:lstStyle/>
          <a:p>
            <a:pPr lvl="0">
              <a:defRPr/>
            </a:pPr>
            <a:r>
              <a:rPr lang="en-US" sz="2400" b="1" kern="0" dirty="0" err="1">
                <a:solidFill>
                  <a:srgbClr val="0070C0"/>
                </a:solidFill>
                <a:latin typeface="Trebuchet MS"/>
              </a:rPr>
              <a:t>ሊደረስበት</a:t>
            </a:r>
            <a:r>
              <a:rPr lang="en-US" sz="2400" b="1" kern="0" dirty="0">
                <a:solidFill>
                  <a:srgbClr val="0070C0"/>
                </a:solidFill>
                <a:latin typeface="Trebuchet MS"/>
              </a:rPr>
              <a:t> </a:t>
            </a:r>
            <a:r>
              <a:rPr lang="en-US" sz="2400" b="1" kern="0" dirty="0" err="1">
                <a:solidFill>
                  <a:srgbClr val="0070C0"/>
                </a:solidFill>
                <a:latin typeface="Trebuchet MS"/>
              </a:rPr>
              <a:t>የሚችል</a:t>
            </a:r>
            <a:r>
              <a:rPr lang="en-US" sz="2400" b="1" kern="0" dirty="0">
                <a:solidFill>
                  <a:srgbClr val="0070C0"/>
                </a:solidFill>
                <a:latin typeface="Trebuchet MS"/>
              </a:rPr>
              <a:t> </a:t>
            </a:r>
            <a:r>
              <a:rPr lang="en-US" sz="2400" b="1" kern="0" dirty="0" err="1">
                <a:solidFill>
                  <a:srgbClr val="0070C0"/>
                </a:solidFill>
                <a:latin typeface="Trebuchet MS"/>
              </a:rPr>
              <a:t>የማምረት</a:t>
            </a:r>
            <a:r>
              <a:rPr lang="en-US" sz="2400" b="1" kern="0" dirty="0">
                <a:solidFill>
                  <a:srgbClr val="0070C0"/>
                </a:solidFill>
                <a:latin typeface="Trebuchet MS"/>
              </a:rPr>
              <a:t> </a:t>
            </a:r>
            <a:r>
              <a:rPr lang="en-US" sz="2400" b="1" kern="0" dirty="0" err="1" smtClean="0">
                <a:solidFill>
                  <a:srgbClr val="0070C0"/>
                </a:solidFill>
                <a:latin typeface="Trebuchet MS"/>
              </a:rPr>
              <a:t>አቅም</a:t>
            </a:r>
            <a:r>
              <a:rPr lang="en-US" sz="2400" b="1" kern="0" dirty="0" smtClean="0">
                <a:solidFill>
                  <a:srgbClr val="0070C0"/>
                </a:solidFill>
                <a:latin typeface="Trebuchet MS"/>
              </a:rPr>
              <a:t> </a:t>
            </a:r>
            <a:r>
              <a:rPr lang="en-US" sz="2400" b="1" kern="0" dirty="0" err="1" smtClean="0">
                <a:solidFill>
                  <a:srgbClr val="0070C0"/>
                </a:solidFill>
                <a:latin typeface="Trebuchet MS"/>
              </a:rPr>
              <a:t>ልኬት</a:t>
            </a:r>
            <a:r>
              <a:rPr lang="en-US" sz="2400" b="1" kern="0" dirty="0" smtClean="0">
                <a:solidFill>
                  <a:srgbClr val="0070C0"/>
                </a:solidFill>
                <a:latin typeface="Trebuchet MS"/>
              </a:rPr>
              <a:t> </a:t>
            </a:r>
            <a:r>
              <a:rPr lang="en-US" sz="2400" b="1" kern="0" dirty="0" err="1">
                <a:solidFill>
                  <a:srgbClr val="0070C0"/>
                </a:solidFill>
                <a:latin typeface="Trebuchet MS"/>
              </a:rPr>
              <a:t>አወሳሰን</a:t>
            </a:r>
            <a:endParaRPr lang="en-US" sz="2400" kern="0" dirty="0">
              <a:solidFill>
                <a:srgbClr val="0070C0"/>
              </a:solidFill>
            </a:endParaRPr>
          </a:p>
        </p:txBody>
      </p:sp>
      <p:sp>
        <p:nvSpPr>
          <p:cNvPr id="8" name="Rectangle 7"/>
          <p:cNvSpPr/>
          <p:nvPr/>
        </p:nvSpPr>
        <p:spPr>
          <a:xfrm>
            <a:off x="405535" y="914400"/>
            <a:ext cx="8444826" cy="707886"/>
          </a:xfrm>
          <a:prstGeom prst="rect">
            <a:avLst/>
          </a:prstGeom>
        </p:spPr>
        <p:txBody>
          <a:bodyPr wrap="square">
            <a:spAutoFit/>
          </a:bodyPr>
          <a:lstStyle/>
          <a:p>
            <a:pPr algn="just"/>
            <a:r>
              <a:rPr lang="en-US" sz="1600" b="1" dirty="0" err="1"/>
              <a:t>ካፒታል</a:t>
            </a:r>
            <a:r>
              <a:rPr lang="en-US" sz="1600" b="1" dirty="0"/>
              <a:t> </a:t>
            </a:r>
            <a:r>
              <a:rPr lang="en-US" sz="1600" b="1" dirty="0" err="1"/>
              <a:t>ተኮር</a:t>
            </a:r>
            <a:r>
              <a:rPr lang="en-US" sz="1600" b="1" dirty="0"/>
              <a:t> </a:t>
            </a:r>
            <a:r>
              <a:rPr lang="en-US" sz="1600" b="1" dirty="0" err="1"/>
              <a:t>ለሆኑ</a:t>
            </a:r>
            <a:r>
              <a:rPr lang="en-US" sz="1600" b="1" dirty="0"/>
              <a:t> </a:t>
            </a:r>
            <a:r>
              <a:rPr lang="en-US" sz="1600" b="1" dirty="0" err="1"/>
              <a:t>ኢንዱስትሪዎች</a:t>
            </a:r>
            <a:endParaRPr lang="en-US" sz="1600" dirty="0" smtClean="0"/>
          </a:p>
          <a:p>
            <a:endParaRPr lang="en-US" sz="2400" b="1" dirty="0">
              <a:solidFill>
                <a:srgbClr val="0070C0"/>
              </a:solidFill>
            </a:endParaRPr>
          </a:p>
        </p:txBody>
      </p:sp>
      <p:sp>
        <p:nvSpPr>
          <p:cNvPr id="11" name="Content Placeholder 2"/>
          <p:cNvSpPr txBox="1">
            <a:spLocks/>
          </p:cNvSpPr>
          <p:nvPr/>
        </p:nvSpPr>
        <p:spPr>
          <a:xfrm>
            <a:off x="457200" y="2249424"/>
            <a:ext cx="8229600" cy="432511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marR="0" lvl="0" indent="0" algn="l" defTabSz="914400" rtl="0" eaLnBrk="1" fontAlgn="auto" latinLnBrk="0" hangingPunct="1">
              <a:lnSpc>
                <a:spcPct val="100000"/>
              </a:lnSpc>
              <a:spcBef>
                <a:spcPts val="300"/>
              </a:spcBef>
              <a:spcAft>
                <a:spcPts val="0"/>
              </a:spcAft>
              <a:buClr>
                <a:srgbClr val="A04DA3"/>
              </a:buClr>
              <a:buSzTx/>
              <a:buFont typeface="Georgia"/>
              <a:buNone/>
              <a:tabLst/>
              <a:defRPr/>
            </a:pPr>
            <a:endPar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endParaRPr>
          </a:p>
          <a:p>
            <a:pPr marL="109728" marR="0" lvl="0" indent="0" algn="just" defTabSz="914400" rtl="0" eaLnBrk="1" fontAlgn="auto" latinLnBrk="0" hangingPunct="1">
              <a:lnSpc>
                <a:spcPct val="100000"/>
              </a:lnSpc>
              <a:spcBef>
                <a:spcPts val="300"/>
              </a:spcBef>
              <a:spcAft>
                <a:spcPts val="0"/>
              </a:spcAft>
              <a:buClr>
                <a:srgbClr val="A04DA3"/>
              </a:buClr>
              <a:buSzTx/>
              <a:buFont typeface="Georgia"/>
              <a:buNone/>
              <a:tabLst/>
              <a:defRPr/>
            </a:pPr>
            <a:endParaRPr kumimoji="0" lang="en-US" sz="2800" b="0" i="0" u="none" strike="noStrike" kern="1200" cap="none" spc="0" normalizeH="0" baseline="0" noProof="0" dirty="0">
              <a:ln>
                <a:noFill/>
              </a:ln>
              <a:solidFill>
                <a:sysClr val="windowText" lastClr="000000"/>
              </a:solidFill>
              <a:effectLst/>
              <a:uLnTx/>
              <a:uFillTx/>
              <a:latin typeface="Georgia"/>
              <a:ea typeface="+mn-ea"/>
              <a:cs typeface="+mn-cs"/>
            </a:endParaRPr>
          </a:p>
        </p:txBody>
      </p:sp>
      <p:sp>
        <p:nvSpPr>
          <p:cNvPr id="3" name="Rectangle 2"/>
          <p:cNvSpPr/>
          <p:nvPr/>
        </p:nvSpPr>
        <p:spPr>
          <a:xfrm>
            <a:off x="533400" y="1720840"/>
            <a:ext cx="8382000" cy="369332"/>
          </a:xfrm>
          <a:prstGeom prst="rect">
            <a:avLst/>
          </a:prstGeom>
        </p:spPr>
        <p:txBody>
          <a:bodyPr wrap="square">
            <a:spAutoFit/>
          </a:bodyPr>
          <a:lstStyle/>
          <a:p>
            <a:endParaRPr lang="en-US" dirty="0"/>
          </a:p>
        </p:txBody>
      </p:sp>
      <p:graphicFrame>
        <p:nvGraphicFramePr>
          <p:cNvPr id="13" name="Content Placeholder 4"/>
          <p:cNvGraphicFramePr>
            <a:graphicFrameLocks/>
          </p:cNvGraphicFramePr>
          <p:nvPr>
            <p:extLst>
              <p:ext uri="{D42A27DB-BD31-4B8C-83A1-F6EECF244321}">
                <p14:modId xmlns:p14="http://schemas.microsoft.com/office/powerpoint/2010/main" val="3474521918"/>
              </p:ext>
            </p:extLst>
          </p:nvPr>
        </p:nvGraphicFramePr>
        <p:xfrm>
          <a:off x="423642" y="1339837"/>
          <a:ext cx="8229600" cy="3048000"/>
        </p:xfrm>
        <a:graphic>
          <a:graphicData uri="http://schemas.openxmlformats.org/drawingml/2006/table">
            <a:tbl>
              <a:tblPr firstRow="1" firstCol="1" bandRow="1"/>
              <a:tblGrid>
                <a:gridCol w="2057400"/>
                <a:gridCol w="2514600"/>
                <a:gridCol w="3657600"/>
              </a:tblGrid>
              <a:tr h="242847">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marL="0" marR="0" algn="ctr" rtl="0" eaLnBrk="1" latinLnBrk="0" hangingPunct="1">
                        <a:lnSpc>
                          <a:spcPct val="100000"/>
                        </a:lnSpc>
                        <a:spcBef>
                          <a:spcPts val="1200"/>
                        </a:spcBef>
                        <a:spcAft>
                          <a:spcPts val="0"/>
                        </a:spcAft>
                      </a:pPr>
                      <a:r>
                        <a:rPr kumimoji="0" lang="en-US" sz="1400" b="1" kern="1200" dirty="0">
                          <a:solidFill>
                            <a:schemeClr val="tx1"/>
                          </a:solidFill>
                          <a:latin typeface="+mj-lt"/>
                          <a:ea typeface="+mj-ea"/>
                          <a:cs typeface="+mj-cs"/>
                        </a:rPr>
                        <a:t>OEE factor</a:t>
                      </a:r>
                    </a:p>
                  </a:txBody>
                  <a:tcPr marL="60712" marR="60712"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marL="0" marR="0" algn="ctr" rtl="0" eaLnBrk="1" latinLnBrk="0" hangingPunct="1">
                        <a:lnSpc>
                          <a:spcPct val="100000"/>
                        </a:lnSpc>
                        <a:spcBef>
                          <a:spcPts val="1200"/>
                        </a:spcBef>
                        <a:spcAft>
                          <a:spcPts val="0"/>
                        </a:spcAft>
                      </a:pPr>
                      <a:r>
                        <a:rPr kumimoji="0" lang="en-US" sz="1400" b="1" kern="1200" dirty="0">
                          <a:solidFill>
                            <a:schemeClr val="tx1"/>
                          </a:solidFill>
                          <a:latin typeface="+mj-lt"/>
                          <a:ea typeface="+mj-ea"/>
                          <a:cs typeface="+mj-cs"/>
                        </a:rPr>
                        <a:t>Related Losses/</a:t>
                      </a:r>
                      <a:r>
                        <a:rPr kumimoji="0" lang="en-US" sz="1400" b="1" kern="1200" dirty="0" err="1">
                          <a:solidFill>
                            <a:schemeClr val="tx1"/>
                          </a:solidFill>
                          <a:latin typeface="+mj-lt"/>
                          <a:ea typeface="+mj-ea"/>
                          <a:cs typeface="+mj-cs"/>
                        </a:rPr>
                        <a:t>ተዛማጅ</a:t>
                      </a:r>
                      <a:r>
                        <a:rPr kumimoji="0" lang="en-US" sz="1400" b="1" kern="1200" dirty="0">
                          <a:solidFill>
                            <a:schemeClr val="tx1"/>
                          </a:solidFill>
                          <a:latin typeface="+mj-lt"/>
                          <a:ea typeface="+mj-ea"/>
                          <a:cs typeface="+mj-cs"/>
                        </a:rPr>
                        <a:t> </a:t>
                      </a:r>
                      <a:r>
                        <a:rPr kumimoji="0" lang="en-US" sz="1400" b="1" kern="1200" dirty="0" err="1">
                          <a:solidFill>
                            <a:schemeClr val="tx1"/>
                          </a:solidFill>
                          <a:latin typeface="+mj-lt"/>
                          <a:ea typeface="+mj-ea"/>
                          <a:cs typeface="+mj-cs"/>
                        </a:rPr>
                        <a:t>ብክነቶች</a:t>
                      </a:r>
                      <a:endParaRPr kumimoji="0" lang="en-US" sz="1400" b="1" kern="1200" dirty="0">
                        <a:solidFill>
                          <a:schemeClr val="tx1"/>
                        </a:solidFill>
                        <a:latin typeface="+mj-lt"/>
                        <a:ea typeface="+mj-ea"/>
                        <a:cs typeface="+mj-cs"/>
                      </a:endParaRPr>
                    </a:p>
                  </a:txBody>
                  <a:tcPr marL="60712" marR="60712"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marL="0" marR="0" algn="ctr" rtl="0" eaLnBrk="1" latinLnBrk="0" hangingPunct="1">
                        <a:lnSpc>
                          <a:spcPct val="100000"/>
                        </a:lnSpc>
                        <a:spcBef>
                          <a:spcPts val="1200"/>
                        </a:spcBef>
                        <a:spcAft>
                          <a:spcPts val="0"/>
                        </a:spcAft>
                      </a:pPr>
                      <a:r>
                        <a:rPr kumimoji="0" lang="en-US" sz="1400" b="1" kern="1200" dirty="0">
                          <a:solidFill>
                            <a:schemeClr val="tx1"/>
                          </a:solidFill>
                          <a:latin typeface="+mj-lt"/>
                          <a:ea typeface="+mj-ea"/>
                          <a:cs typeface="+mj-cs"/>
                        </a:rPr>
                        <a:t>Examples/</a:t>
                      </a:r>
                      <a:r>
                        <a:rPr kumimoji="0" lang="en-US" sz="1400" b="1" kern="1200" dirty="0" err="1">
                          <a:solidFill>
                            <a:schemeClr val="tx1"/>
                          </a:solidFill>
                          <a:latin typeface="+mj-lt"/>
                          <a:ea typeface="+mj-ea"/>
                          <a:cs typeface="+mj-cs"/>
                        </a:rPr>
                        <a:t>ምሳሌዎች</a:t>
                      </a:r>
                      <a:endParaRPr kumimoji="0" lang="en-US" sz="1400" b="1" kern="1200" dirty="0">
                        <a:solidFill>
                          <a:schemeClr val="tx1"/>
                        </a:solidFill>
                        <a:latin typeface="+mj-lt"/>
                        <a:ea typeface="+mj-ea"/>
                        <a:cs typeface="+mj-cs"/>
                      </a:endParaRPr>
                    </a:p>
                  </a:txBody>
                  <a:tcPr marL="60712" marR="60712"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620609">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marL="0" marR="0" algn="just">
                        <a:lnSpc>
                          <a:spcPct val="100000"/>
                        </a:lnSpc>
                        <a:spcBef>
                          <a:spcPts val="1200"/>
                        </a:spcBef>
                        <a:spcAft>
                          <a:spcPts val="0"/>
                        </a:spcAft>
                      </a:pPr>
                      <a:r>
                        <a:rPr kumimoji="0" lang="en-US" sz="1200" b="1" kern="1200" dirty="0">
                          <a:solidFill>
                            <a:schemeClr val="tx1"/>
                          </a:solidFill>
                          <a:latin typeface="+mj-lt"/>
                          <a:ea typeface="+mj-ea"/>
                          <a:cs typeface="+mj-cs"/>
                        </a:rPr>
                        <a:t>Availability Efficiency</a:t>
                      </a:r>
                    </a:p>
                    <a:p>
                      <a:pPr marL="0" marR="0" algn="just">
                        <a:lnSpc>
                          <a:spcPct val="100000"/>
                        </a:lnSpc>
                        <a:spcBef>
                          <a:spcPts val="1200"/>
                        </a:spcBef>
                        <a:spcAft>
                          <a:spcPts val="0"/>
                        </a:spcAft>
                      </a:pPr>
                      <a:r>
                        <a:rPr kumimoji="0" lang="en-US" sz="1200" b="1" kern="1200" dirty="0">
                          <a:solidFill>
                            <a:schemeClr val="tx1"/>
                          </a:solidFill>
                          <a:latin typeface="+mj-lt"/>
                          <a:ea typeface="+mj-ea"/>
                          <a:cs typeface="+mj-cs"/>
                        </a:rPr>
                        <a:t>(</a:t>
                      </a:r>
                      <a:r>
                        <a:rPr kumimoji="0" lang="en-US" sz="1200" b="1" kern="1200" dirty="0" err="1">
                          <a:solidFill>
                            <a:schemeClr val="tx1"/>
                          </a:solidFill>
                          <a:latin typeface="+mj-lt"/>
                          <a:ea typeface="+mj-ea"/>
                          <a:cs typeface="+mj-cs"/>
                        </a:rPr>
                        <a:t>የመገኘት</a:t>
                      </a:r>
                      <a:r>
                        <a:rPr kumimoji="0" lang="en-US" sz="1200" b="1" kern="1200" dirty="0">
                          <a:solidFill>
                            <a:schemeClr val="tx1"/>
                          </a:solidFill>
                          <a:latin typeface="+mj-lt"/>
                          <a:ea typeface="+mj-ea"/>
                          <a:cs typeface="+mj-cs"/>
                        </a:rPr>
                        <a:t> </a:t>
                      </a:r>
                      <a:r>
                        <a:rPr kumimoji="0" lang="en-US" sz="1200" b="1" kern="1200" dirty="0" err="1">
                          <a:solidFill>
                            <a:schemeClr val="tx1"/>
                          </a:solidFill>
                          <a:latin typeface="+mj-lt"/>
                          <a:ea typeface="+mj-ea"/>
                          <a:cs typeface="+mj-cs"/>
                        </a:rPr>
                        <a:t>ብቃት</a:t>
                      </a:r>
                      <a:r>
                        <a:rPr kumimoji="0" lang="en-US" sz="1200" b="1" kern="1200" dirty="0">
                          <a:solidFill>
                            <a:schemeClr val="tx1"/>
                          </a:solidFill>
                          <a:latin typeface="+mj-lt"/>
                          <a:ea typeface="+mj-ea"/>
                          <a:cs typeface="+mj-cs"/>
                        </a:rPr>
                        <a:t>) </a:t>
                      </a:r>
                    </a:p>
                  </a:txBody>
                  <a:tcPr marL="60712" marR="60712"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marL="342900" marR="0" lvl="0" indent="-342900">
                        <a:lnSpc>
                          <a:spcPct val="100000"/>
                        </a:lnSpc>
                        <a:spcBef>
                          <a:spcPts val="1200"/>
                        </a:spcBef>
                        <a:spcAft>
                          <a:spcPts val="0"/>
                        </a:spcAft>
                        <a:buSzPts val="900"/>
                        <a:buFont typeface="TimesNewRomanPSMT"/>
                        <a:buChar char="-"/>
                      </a:pPr>
                      <a:r>
                        <a:rPr kumimoji="0" lang="en-US" sz="1200" b="1" kern="1200" dirty="0">
                          <a:solidFill>
                            <a:schemeClr val="tx1"/>
                          </a:solidFill>
                          <a:latin typeface="+mj-lt"/>
                          <a:ea typeface="+mj-ea"/>
                          <a:cs typeface="+mj-cs"/>
                        </a:rPr>
                        <a:t>Breakdown/failure losses</a:t>
                      </a:r>
                    </a:p>
                    <a:p>
                      <a:pPr marL="342900" marR="0" lvl="0" indent="-342900">
                        <a:lnSpc>
                          <a:spcPct val="100000"/>
                        </a:lnSpc>
                        <a:spcBef>
                          <a:spcPts val="1200"/>
                        </a:spcBef>
                        <a:spcAft>
                          <a:spcPts val="0"/>
                        </a:spcAft>
                        <a:buSzPts val="900"/>
                        <a:buFont typeface="TimesNewRomanPSMT"/>
                        <a:buChar char="-"/>
                      </a:pPr>
                      <a:r>
                        <a:rPr kumimoji="0" lang="en-US" sz="1200" b="1" kern="1200" dirty="0">
                          <a:solidFill>
                            <a:schemeClr val="tx1"/>
                          </a:solidFill>
                          <a:latin typeface="+mj-lt"/>
                          <a:ea typeface="+mj-ea"/>
                          <a:cs typeface="+mj-cs"/>
                        </a:rPr>
                        <a:t>Set up and adjustment losses</a:t>
                      </a:r>
                    </a:p>
                  </a:txBody>
                  <a:tcPr marL="60712" marR="60712"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marL="342900" marR="0" lvl="0" indent="-342900">
                        <a:lnSpc>
                          <a:spcPct val="100000"/>
                        </a:lnSpc>
                        <a:spcBef>
                          <a:spcPts val="1200"/>
                        </a:spcBef>
                        <a:spcAft>
                          <a:spcPts val="0"/>
                        </a:spcAft>
                        <a:buSzPts val="900"/>
                        <a:buFont typeface="TimesNewRomanPSMT"/>
                        <a:buChar char="-"/>
                      </a:pPr>
                      <a:r>
                        <a:rPr kumimoji="0" lang="en-US" sz="1200" b="1" kern="1200" dirty="0" err="1">
                          <a:solidFill>
                            <a:schemeClr val="tx1"/>
                          </a:solidFill>
                          <a:latin typeface="+mj-lt"/>
                          <a:ea typeface="+mj-ea"/>
                          <a:cs typeface="+mj-cs"/>
                        </a:rPr>
                        <a:t>የመሳሪያ</a:t>
                      </a:r>
                      <a:r>
                        <a:rPr kumimoji="0" lang="en-US" sz="1200" b="1" kern="1200" dirty="0">
                          <a:solidFill>
                            <a:schemeClr val="tx1"/>
                          </a:solidFill>
                          <a:latin typeface="+mj-lt"/>
                          <a:ea typeface="+mj-ea"/>
                          <a:cs typeface="+mj-cs"/>
                        </a:rPr>
                        <a:t> </a:t>
                      </a:r>
                      <a:r>
                        <a:rPr kumimoji="0" lang="en-US" sz="1200" b="1" kern="1200" dirty="0" err="1">
                          <a:solidFill>
                            <a:schemeClr val="tx1"/>
                          </a:solidFill>
                          <a:latin typeface="+mj-lt"/>
                          <a:ea typeface="+mj-ea"/>
                          <a:cs typeface="+mj-cs"/>
                        </a:rPr>
                        <a:t>ብልሽት</a:t>
                      </a:r>
                      <a:r>
                        <a:rPr kumimoji="0" lang="en-US" sz="1200" b="1" kern="1200" dirty="0">
                          <a:solidFill>
                            <a:schemeClr val="tx1"/>
                          </a:solidFill>
                          <a:latin typeface="+mj-lt"/>
                          <a:ea typeface="+mj-ea"/>
                          <a:cs typeface="+mj-cs"/>
                        </a:rPr>
                        <a:t>/ equipment failures </a:t>
                      </a:r>
                    </a:p>
                    <a:p>
                      <a:pPr marL="342900" marR="0" lvl="0" indent="-342900">
                        <a:lnSpc>
                          <a:spcPct val="100000"/>
                        </a:lnSpc>
                        <a:spcBef>
                          <a:spcPts val="1200"/>
                        </a:spcBef>
                        <a:spcAft>
                          <a:spcPts val="0"/>
                        </a:spcAft>
                        <a:buSzPts val="900"/>
                        <a:buFont typeface="TimesNewRomanPSMT"/>
                        <a:buChar char="-"/>
                      </a:pPr>
                      <a:r>
                        <a:rPr kumimoji="0" lang="en-US" sz="1200" b="1" kern="1200" dirty="0" err="1">
                          <a:solidFill>
                            <a:schemeClr val="tx1"/>
                          </a:solidFill>
                          <a:latin typeface="+mj-lt"/>
                          <a:ea typeface="+mj-ea"/>
                          <a:cs typeface="+mj-cs"/>
                        </a:rPr>
                        <a:t>የመሳሪያ</a:t>
                      </a:r>
                      <a:r>
                        <a:rPr kumimoji="0" lang="en-US" sz="1200" b="1" kern="1200" dirty="0">
                          <a:solidFill>
                            <a:schemeClr val="tx1"/>
                          </a:solidFill>
                          <a:latin typeface="+mj-lt"/>
                          <a:ea typeface="+mj-ea"/>
                          <a:cs typeface="+mj-cs"/>
                        </a:rPr>
                        <a:t>/</a:t>
                      </a:r>
                      <a:r>
                        <a:rPr kumimoji="0" lang="en-US" sz="1200" b="1" kern="1200" dirty="0" err="1">
                          <a:solidFill>
                            <a:schemeClr val="tx1"/>
                          </a:solidFill>
                          <a:latin typeface="+mj-lt"/>
                          <a:ea typeface="+mj-ea"/>
                          <a:cs typeface="+mj-cs"/>
                        </a:rPr>
                        <a:t>የመሳሪያ</a:t>
                      </a:r>
                      <a:r>
                        <a:rPr kumimoji="0" lang="en-US" sz="1200" b="1" kern="1200" dirty="0">
                          <a:solidFill>
                            <a:schemeClr val="tx1"/>
                          </a:solidFill>
                          <a:latin typeface="+mj-lt"/>
                          <a:ea typeface="+mj-ea"/>
                          <a:cs typeface="+mj-cs"/>
                        </a:rPr>
                        <a:t> </a:t>
                      </a:r>
                      <a:r>
                        <a:rPr kumimoji="0" lang="en-US" sz="1200" b="1" kern="1200" dirty="0" err="1">
                          <a:solidFill>
                            <a:schemeClr val="tx1"/>
                          </a:solidFill>
                          <a:latin typeface="+mj-lt"/>
                          <a:ea typeface="+mj-ea"/>
                          <a:cs typeface="+mj-cs"/>
                        </a:rPr>
                        <a:t>አካል</a:t>
                      </a:r>
                      <a:r>
                        <a:rPr kumimoji="0" lang="en-US" sz="1200" b="1" kern="1200" dirty="0">
                          <a:solidFill>
                            <a:schemeClr val="tx1"/>
                          </a:solidFill>
                          <a:latin typeface="+mj-lt"/>
                          <a:ea typeface="+mj-ea"/>
                          <a:cs typeface="+mj-cs"/>
                        </a:rPr>
                        <a:t>  </a:t>
                      </a:r>
                      <a:r>
                        <a:rPr kumimoji="0" lang="en-US" sz="1200" b="1" kern="1200" dirty="0" err="1">
                          <a:solidFill>
                            <a:schemeClr val="tx1"/>
                          </a:solidFill>
                          <a:latin typeface="+mj-lt"/>
                          <a:ea typeface="+mj-ea"/>
                          <a:cs typeface="+mj-cs"/>
                        </a:rPr>
                        <a:t>መቀየሪያ</a:t>
                      </a:r>
                      <a:r>
                        <a:rPr kumimoji="0" lang="en-US" sz="1200" b="1" kern="1200" dirty="0">
                          <a:solidFill>
                            <a:schemeClr val="tx1"/>
                          </a:solidFill>
                          <a:latin typeface="+mj-lt"/>
                          <a:ea typeface="+mj-ea"/>
                          <a:cs typeface="+mj-cs"/>
                        </a:rPr>
                        <a:t> </a:t>
                      </a:r>
                      <a:r>
                        <a:rPr kumimoji="0" lang="en-US" sz="1200" b="1" kern="1200" dirty="0" err="1">
                          <a:solidFill>
                            <a:schemeClr val="tx1"/>
                          </a:solidFill>
                          <a:latin typeface="+mj-lt"/>
                          <a:ea typeface="+mj-ea"/>
                          <a:cs typeface="+mj-cs"/>
                        </a:rPr>
                        <a:t>ጊዜ</a:t>
                      </a:r>
                      <a:r>
                        <a:rPr kumimoji="0" lang="en-US" sz="1200" b="1" kern="1200" dirty="0">
                          <a:solidFill>
                            <a:schemeClr val="tx1"/>
                          </a:solidFill>
                          <a:latin typeface="+mj-lt"/>
                          <a:ea typeface="+mj-ea"/>
                          <a:cs typeface="+mj-cs"/>
                        </a:rPr>
                        <a:t> /changeover time</a:t>
                      </a:r>
                    </a:p>
                  </a:txBody>
                  <a:tcPr marL="60712" marR="60712"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1241218">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marL="0" marR="0" algn="just">
                        <a:lnSpc>
                          <a:spcPct val="100000"/>
                        </a:lnSpc>
                        <a:spcBef>
                          <a:spcPts val="1200"/>
                        </a:spcBef>
                        <a:spcAft>
                          <a:spcPts val="0"/>
                        </a:spcAft>
                      </a:pPr>
                      <a:r>
                        <a:rPr kumimoji="0" lang="en-US" sz="1200" b="1" kern="1200" dirty="0">
                          <a:solidFill>
                            <a:schemeClr val="tx1"/>
                          </a:solidFill>
                          <a:latin typeface="+mj-lt"/>
                          <a:ea typeface="+mj-ea"/>
                          <a:cs typeface="+mj-cs"/>
                        </a:rPr>
                        <a:t>Performance Efficiency</a:t>
                      </a:r>
                    </a:p>
                    <a:p>
                      <a:pPr marL="0" marR="0" algn="just">
                        <a:lnSpc>
                          <a:spcPct val="100000"/>
                        </a:lnSpc>
                        <a:spcBef>
                          <a:spcPts val="1200"/>
                        </a:spcBef>
                        <a:spcAft>
                          <a:spcPts val="0"/>
                        </a:spcAft>
                      </a:pPr>
                      <a:r>
                        <a:rPr kumimoji="0" lang="en-US" sz="1200" b="1" kern="1200" dirty="0">
                          <a:solidFill>
                            <a:schemeClr val="tx1"/>
                          </a:solidFill>
                          <a:latin typeface="+mj-lt"/>
                          <a:ea typeface="+mj-ea"/>
                          <a:cs typeface="+mj-cs"/>
                        </a:rPr>
                        <a:t>(</a:t>
                      </a:r>
                      <a:r>
                        <a:rPr kumimoji="0" lang="en-US" sz="1200" b="1" kern="1200" dirty="0" err="1">
                          <a:solidFill>
                            <a:schemeClr val="tx1"/>
                          </a:solidFill>
                          <a:latin typeface="+mj-lt"/>
                          <a:ea typeface="+mj-ea"/>
                          <a:cs typeface="+mj-cs"/>
                        </a:rPr>
                        <a:t>የመፈጸም</a:t>
                      </a:r>
                      <a:r>
                        <a:rPr kumimoji="0" lang="en-US" sz="1200" b="1" kern="1200" dirty="0">
                          <a:solidFill>
                            <a:schemeClr val="tx1"/>
                          </a:solidFill>
                          <a:latin typeface="+mj-lt"/>
                          <a:ea typeface="+mj-ea"/>
                          <a:cs typeface="+mj-cs"/>
                        </a:rPr>
                        <a:t> </a:t>
                      </a:r>
                      <a:r>
                        <a:rPr kumimoji="0" lang="en-US" sz="1200" b="1" kern="1200" dirty="0" err="1">
                          <a:solidFill>
                            <a:schemeClr val="tx1"/>
                          </a:solidFill>
                          <a:latin typeface="+mj-lt"/>
                          <a:ea typeface="+mj-ea"/>
                          <a:cs typeface="+mj-cs"/>
                        </a:rPr>
                        <a:t>ብቃት</a:t>
                      </a:r>
                      <a:r>
                        <a:rPr kumimoji="0" lang="en-US" sz="1200" b="1" kern="1200" dirty="0">
                          <a:solidFill>
                            <a:schemeClr val="tx1"/>
                          </a:solidFill>
                          <a:latin typeface="+mj-lt"/>
                          <a:ea typeface="+mj-ea"/>
                          <a:cs typeface="+mj-cs"/>
                        </a:rPr>
                        <a:t>)</a:t>
                      </a:r>
                    </a:p>
                  </a:txBody>
                  <a:tcPr marL="60712" marR="60712"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marL="342900" marR="0" lvl="0" indent="-342900">
                        <a:lnSpc>
                          <a:spcPct val="100000"/>
                        </a:lnSpc>
                        <a:spcBef>
                          <a:spcPts val="1200"/>
                        </a:spcBef>
                        <a:spcAft>
                          <a:spcPts val="0"/>
                        </a:spcAft>
                        <a:buSzPts val="900"/>
                        <a:buFont typeface="TimesNewRomanPSMT"/>
                        <a:buChar char="-"/>
                      </a:pPr>
                      <a:r>
                        <a:rPr kumimoji="0" lang="en-US" sz="1200" b="1" kern="1200" dirty="0">
                          <a:solidFill>
                            <a:schemeClr val="tx1"/>
                          </a:solidFill>
                          <a:latin typeface="+mj-lt"/>
                          <a:ea typeface="+mj-ea"/>
                          <a:cs typeface="+mj-cs"/>
                        </a:rPr>
                        <a:t>Reduced speed losses</a:t>
                      </a:r>
                    </a:p>
                    <a:p>
                      <a:pPr marL="342900" marR="0" lvl="0" indent="-342900">
                        <a:lnSpc>
                          <a:spcPct val="100000"/>
                        </a:lnSpc>
                        <a:spcBef>
                          <a:spcPts val="1200"/>
                        </a:spcBef>
                        <a:spcAft>
                          <a:spcPts val="0"/>
                        </a:spcAft>
                        <a:buSzPts val="900"/>
                        <a:buFont typeface="TimesNewRomanPSMT"/>
                        <a:buChar char="-"/>
                      </a:pPr>
                      <a:r>
                        <a:rPr kumimoji="0" lang="en-US" sz="1200" b="1" kern="1200" dirty="0">
                          <a:solidFill>
                            <a:schemeClr val="tx1"/>
                          </a:solidFill>
                          <a:latin typeface="+mj-lt"/>
                          <a:ea typeface="+mj-ea"/>
                          <a:cs typeface="+mj-cs"/>
                        </a:rPr>
                        <a:t>Idling and minor stoppage losses</a:t>
                      </a:r>
                    </a:p>
                  </a:txBody>
                  <a:tcPr marL="60712" marR="60712"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marL="342900" marR="0" lvl="0" indent="-342900" algn="just">
                        <a:lnSpc>
                          <a:spcPct val="100000"/>
                        </a:lnSpc>
                        <a:spcBef>
                          <a:spcPts val="1200"/>
                        </a:spcBef>
                        <a:spcAft>
                          <a:spcPts val="0"/>
                        </a:spcAft>
                        <a:buSzPts val="900"/>
                        <a:buFont typeface="TimesNewRomanPSMT"/>
                        <a:buChar char="-"/>
                      </a:pPr>
                      <a:r>
                        <a:rPr kumimoji="0" lang="en-US" sz="1200" b="1" kern="1200" dirty="0" err="1">
                          <a:solidFill>
                            <a:schemeClr val="tx1"/>
                          </a:solidFill>
                          <a:latin typeface="+mj-lt"/>
                          <a:ea typeface="+mj-ea"/>
                          <a:cs typeface="+mj-cs"/>
                        </a:rPr>
                        <a:t>በጊዜ</a:t>
                      </a:r>
                      <a:r>
                        <a:rPr kumimoji="0" lang="en-US" sz="1200" b="1" kern="1200" dirty="0">
                          <a:solidFill>
                            <a:schemeClr val="tx1"/>
                          </a:solidFill>
                          <a:latin typeface="+mj-lt"/>
                          <a:ea typeface="+mj-ea"/>
                          <a:cs typeface="+mj-cs"/>
                        </a:rPr>
                        <a:t> </a:t>
                      </a:r>
                      <a:r>
                        <a:rPr kumimoji="0" lang="en-US" sz="1200" b="1" kern="1200" dirty="0" err="1">
                          <a:solidFill>
                            <a:schemeClr val="tx1"/>
                          </a:solidFill>
                          <a:latin typeface="+mj-lt"/>
                          <a:ea typeface="+mj-ea"/>
                          <a:cs typeface="+mj-cs"/>
                        </a:rPr>
                        <a:t>ሂደት</a:t>
                      </a:r>
                      <a:r>
                        <a:rPr kumimoji="0" lang="en-US" sz="1200" b="1" kern="1200" dirty="0">
                          <a:solidFill>
                            <a:schemeClr val="tx1"/>
                          </a:solidFill>
                          <a:latin typeface="+mj-lt"/>
                          <a:ea typeface="+mj-ea"/>
                          <a:cs typeface="+mj-cs"/>
                        </a:rPr>
                        <a:t> </a:t>
                      </a:r>
                      <a:r>
                        <a:rPr kumimoji="0" lang="en-US" sz="1200" b="1" kern="1200" dirty="0" err="1">
                          <a:solidFill>
                            <a:schemeClr val="tx1"/>
                          </a:solidFill>
                          <a:latin typeface="+mj-lt"/>
                          <a:ea typeface="+mj-ea"/>
                          <a:cs typeface="+mj-cs"/>
                        </a:rPr>
                        <a:t>የሚመጣ</a:t>
                      </a:r>
                      <a:r>
                        <a:rPr kumimoji="0" lang="en-US" sz="1200" b="1" kern="1200" dirty="0">
                          <a:solidFill>
                            <a:schemeClr val="tx1"/>
                          </a:solidFill>
                          <a:latin typeface="+mj-lt"/>
                          <a:ea typeface="+mj-ea"/>
                          <a:cs typeface="+mj-cs"/>
                        </a:rPr>
                        <a:t> </a:t>
                      </a:r>
                      <a:r>
                        <a:rPr kumimoji="0" lang="en-US" sz="1200" b="1" kern="1200" dirty="0" err="1">
                          <a:solidFill>
                            <a:schemeClr val="tx1"/>
                          </a:solidFill>
                          <a:latin typeface="+mj-lt"/>
                          <a:ea typeface="+mj-ea"/>
                          <a:cs typeface="+mj-cs"/>
                        </a:rPr>
                        <a:t>የማምረቻ</a:t>
                      </a:r>
                      <a:r>
                        <a:rPr kumimoji="0" lang="en-US" sz="1200" b="1" kern="1200" dirty="0">
                          <a:solidFill>
                            <a:schemeClr val="tx1"/>
                          </a:solidFill>
                          <a:latin typeface="+mj-lt"/>
                          <a:ea typeface="+mj-ea"/>
                          <a:cs typeface="+mj-cs"/>
                        </a:rPr>
                        <a:t> </a:t>
                      </a:r>
                      <a:r>
                        <a:rPr kumimoji="0" lang="en-US" sz="1200" b="1" kern="1200" dirty="0" err="1">
                          <a:solidFill>
                            <a:schemeClr val="tx1"/>
                          </a:solidFill>
                          <a:latin typeface="+mj-lt"/>
                          <a:ea typeface="+mj-ea"/>
                          <a:cs typeface="+mj-cs"/>
                        </a:rPr>
                        <a:t>ማሽን</a:t>
                      </a:r>
                      <a:r>
                        <a:rPr kumimoji="0" lang="en-US" sz="1200" b="1" kern="1200" dirty="0">
                          <a:solidFill>
                            <a:schemeClr val="tx1"/>
                          </a:solidFill>
                          <a:latin typeface="+mj-lt"/>
                          <a:ea typeface="+mj-ea"/>
                          <a:cs typeface="+mj-cs"/>
                        </a:rPr>
                        <a:t> </a:t>
                      </a:r>
                      <a:r>
                        <a:rPr kumimoji="0" lang="en-US" sz="1200" b="1" kern="1200" dirty="0" err="1">
                          <a:solidFill>
                            <a:schemeClr val="tx1"/>
                          </a:solidFill>
                          <a:latin typeface="+mj-lt"/>
                          <a:ea typeface="+mj-ea"/>
                          <a:cs typeface="+mj-cs"/>
                        </a:rPr>
                        <a:t>እርጅና</a:t>
                      </a:r>
                      <a:r>
                        <a:rPr kumimoji="0" lang="en-US" sz="1200" b="1" kern="1200" dirty="0">
                          <a:solidFill>
                            <a:schemeClr val="tx1"/>
                          </a:solidFill>
                          <a:latin typeface="+mj-lt"/>
                          <a:ea typeface="+mj-ea"/>
                          <a:cs typeface="+mj-cs"/>
                        </a:rPr>
                        <a:t>/ machine wear</a:t>
                      </a:r>
                    </a:p>
                    <a:p>
                      <a:pPr marL="342900" marR="0" lvl="0" indent="-342900" algn="just">
                        <a:lnSpc>
                          <a:spcPct val="100000"/>
                        </a:lnSpc>
                        <a:spcBef>
                          <a:spcPts val="1200"/>
                        </a:spcBef>
                        <a:spcAft>
                          <a:spcPts val="0"/>
                        </a:spcAft>
                        <a:buSzPts val="900"/>
                        <a:buFont typeface="TimesNewRomanPSMT"/>
                        <a:buChar char="-"/>
                      </a:pPr>
                      <a:r>
                        <a:rPr kumimoji="0" lang="en-US" sz="1200" b="1" kern="1200" dirty="0" err="1">
                          <a:solidFill>
                            <a:schemeClr val="tx1"/>
                          </a:solidFill>
                          <a:latin typeface="+mj-lt"/>
                          <a:ea typeface="+mj-ea"/>
                          <a:cs typeface="+mj-cs"/>
                        </a:rPr>
                        <a:t>ከደረጃ</a:t>
                      </a:r>
                      <a:r>
                        <a:rPr kumimoji="0" lang="en-US" sz="1200" b="1" kern="1200" dirty="0">
                          <a:solidFill>
                            <a:schemeClr val="tx1"/>
                          </a:solidFill>
                          <a:latin typeface="+mj-lt"/>
                          <a:ea typeface="+mj-ea"/>
                          <a:cs typeface="+mj-cs"/>
                        </a:rPr>
                        <a:t> </a:t>
                      </a:r>
                      <a:r>
                        <a:rPr kumimoji="0" lang="en-US" sz="1200" b="1" kern="1200" dirty="0" err="1">
                          <a:solidFill>
                            <a:schemeClr val="tx1"/>
                          </a:solidFill>
                          <a:latin typeface="+mj-lt"/>
                          <a:ea typeface="+mj-ea"/>
                          <a:cs typeface="+mj-cs"/>
                        </a:rPr>
                        <a:t>በታች</a:t>
                      </a:r>
                      <a:r>
                        <a:rPr kumimoji="0" lang="en-US" sz="1200" b="1" kern="1200" dirty="0">
                          <a:solidFill>
                            <a:schemeClr val="tx1"/>
                          </a:solidFill>
                          <a:latin typeface="+mj-lt"/>
                          <a:ea typeface="+mj-ea"/>
                          <a:cs typeface="+mj-cs"/>
                        </a:rPr>
                        <a:t> </a:t>
                      </a:r>
                      <a:r>
                        <a:rPr kumimoji="0" lang="en-US" sz="1200" b="1" kern="1200" dirty="0" err="1">
                          <a:solidFill>
                            <a:schemeClr val="tx1"/>
                          </a:solidFill>
                          <a:latin typeface="+mj-lt"/>
                          <a:ea typeface="+mj-ea"/>
                          <a:cs typeface="+mj-cs"/>
                        </a:rPr>
                        <a:t>የሆኑ</a:t>
                      </a:r>
                      <a:r>
                        <a:rPr kumimoji="0" lang="en-US" sz="1200" b="1" kern="1200" dirty="0">
                          <a:solidFill>
                            <a:schemeClr val="tx1"/>
                          </a:solidFill>
                          <a:latin typeface="+mj-lt"/>
                          <a:ea typeface="+mj-ea"/>
                          <a:cs typeface="+mj-cs"/>
                        </a:rPr>
                        <a:t> </a:t>
                      </a:r>
                      <a:r>
                        <a:rPr kumimoji="0" lang="en-US" sz="1200" b="1" kern="1200" dirty="0" err="1">
                          <a:solidFill>
                            <a:schemeClr val="tx1"/>
                          </a:solidFill>
                          <a:latin typeface="+mj-lt"/>
                          <a:ea typeface="+mj-ea"/>
                          <a:cs typeface="+mj-cs"/>
                        </a:rPr>
                        <a:t>ማቴሪያሎች</a:t>
                      </a:r>
                      <a:r>
                        <a:rPr kumimoji="0" lang="en-US" sz="1200" b="1" kern="1200" dirty="0">
                          <a:solidFill>
                            <a:schemeClr val="tx1"/>
                          </a:solidFill>
                          <a:latin typeface="+mj-lt"/>
                          <a:ea typeface="+mj-ea"/>
                          <a:cs typeface="+mj-cs"/>
                        </a:rPr>
                        <a:t>/ substandard materials</a:t>
                      </a:r>
                    </a:p>
                    <a:p>
                      <a:pPr marL="342900" marR="0" lvl="0" indent="-342900" algn="just">
                        <a:lnSpc>
                          <a:spcPct val="100000"/>
                        </a:lnSpc>
                        <a:spcBef>
                          <a:spcPts val="1200"/>
                        </a:spcBef>
                        <a:spcAft>
                          <a:spcPts val="0"/>
                        </a:spcAft>
                        <a:buSzPts val="900"/>
                        <a:buFont typeface="TimesNewRomanPSMT"/>
                        <a:buChar char="-"/>
                      </a:pPr>
                      <a:r>
                        <a:rPr kumimoji="0" lang="en-US" sz="1200" b="1" kern="1200" dirty="0" err="1">
                          <a:solidFill>
                            <a:schemeClr val="tx1"/>
                          </a:solidFill>
                          <a:latin typeface="+mj-lt"/>
                          <a:ea typeface="+mj-ea"/>
                          <a:cs typeface="+mj-cs"/>
                        </a:rPr>
                        <a:t>የኦፕሬተር</a:t>
                      </a:r>
                      <a:r>
                        <a:rPr kumimoji="0" lang="en-US" sz="1200" b="1" kern="1200" dirty="0">
                          <a:solidFill>
                            <a:schemeClr val="tx1"/>
                          </a:solidFill>
                          <a:latin typeface="+mj-lt"/>
                          <a:ea typeface="+mj-ea"/>
                          <a:cs typeface="+mj-cs"/>
                        </a:rPr>
                        <a:t> </a:t>
                      </a:r>
                      <a:r>
                        <a:rPr kumimoji="0" lang="en-US" sz="1200" b="1" kern="1200" dirty="0" err="1">
                          <a:solidFill>
                            <a:schemeClr val="tx1"/>
                          </a:solidFill>
                          <a:latin typeface="+mj-lt"/>
                          <a:ea typeface="+mj-ea"/>
                          <a:cs typeface="+mj-cs"/>
                        </a:rPr>
                        <a:t>ቅልጥፍና</a:t>
                      </a:r>
                      <a:r>
                        <a:rPr kumimoji="0" lang="en-US" sz="1200" b="1" kern="1200" dirty="0">
                          <a:solidFill>
                            <a:schemeClr val="tx1"/>
                          </a:solidFill>
                          <a:latin typeface="+mj-lt"/>
                          <a:ea typeface="+mj-ea"/>
                          <a:cs typeface="+mj-cs"/>
                        </a:rPr>
                        <a:t> </a:t>
                      </a:r>
                      <a:r>
                        <a:rPr kumimoji="0" lang="en-US" sz="1200" b="1" kern="1200" dirty="0" err="1">
                          <a:solidFill>
                            <a:schemeClr val="tx1"/>
                          </a:solidFill>
                          <a:latin typeface="+mj-lt"/>
                          <a:ea typeface="+mj-ea"/>
                          <a:cs typeface="+mj-cs"/>
                        </a:rPr>
                        <a:t>ወይም</a:t>
                      </a:r>
                      <a:r>
                        <a:rPr kumimoji="0" lang="en-US" sz="1200" b="1" kern="1200" dirty="0">
                          <a:solidFill>
                            <a:schemeClr val="tx1"/>
                          </a:solidFill>
                          <a:latin typeface="+mj-lt"/>
                          <a:ea typeface="+mj-ea"/>
                          <a:cs typeface="+mj-cs"/>
                        </a:rPr>
                        <a:t> </a:t>
                      </a:r>
                      <a:r>
                        <a:rPr kumimoji="0" lang="en-US" sz="1200" b="1" kern="1200" dirty="0" err="1">
                          <a:solidFill>
                            <a:schemeClr val="tx1"/>
                          </a:solidFill>
                          <a:latin typeface="+mj-lt"/>
                          <a:ea typeface="+mj-ea"/>
                          <a:cs typeface="+mj-cs"/>
                        </a:rPr>
                        <a:t>ምርታማነት</a:t>
                      </a:r>
                      <a:r>
                        <a:rPr kumimoji="0" lang="en-US" sz="1200" b="1" kern="1200" dirty="0">
                          <a:solidFill>
                            <a:schemeClr val="tx1"/>
                          </a:solidFill>
                          <a:latin typeface="+mj-lt"/>
                          <a:ea typeface="+mj-ea"/>
                          <a:cs typeface="+mj-cs"/>
                        </a:rPr>
                        <a:t> </a:t>
                      </a:r>
                      <a:r>
                        <a:rPr kumimoji="0" lang="en-US" sz="1200" b="1" kern="1200" dirty="0" err="1">
                          <a:solidFill>
                            <a:schemeClr val="tx1"/>
                          </a:solidFill>
                          <a:latin typeface="+mj-lt"/>
                          <a:ea typeface="+mj-ea"/>
                          <a:cs typeface="+mj-cs"/>
                        </a:rPr>
                        <a:t>ማነስ</a:t>
                      </a:r>
                      <a:r>
                        <a:rPr kumimoji="0" lang="en-US" sz="1200" b="1" kern="1200" dirty="0">
                          <a:solidFill>
                            <a:schemeClr val="tx1"/>
                          </a:solidFill>
                          <a:latin typeface="+mj-lt"/>
                          <a:ea typeface="+mj-ea"/>
                          <a:cs typeface="+mj-cs"/>
                        </a:rPr>
                        <a:t>/ operator inefficiency</a:t>
                      </a:r>
                    </a:p>
                  </a:txBody>
                  <a:tcPr marL="60712" marR="60712"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454579">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marL="0" marR="0" algn="just">
                        <a:lnSpc>
                          <a:spcPct val="100000"/>
                        </a:lnSpc>
                        <a:spcBef>
                          <a:spcPts val="1200"/>
                        </a:spcBef>
                        <a:spcAft>
                          <a:spcPts val="0"/>
                        </a:spcAft>
                      </a:pPr>
                      <a:r>
                        <a:rPr kumimoji="0" lang="en-US" sz="1200" b="1" kern="1200" dirty="0">
                          <a:solidFill>
                            <a:schemeClr val="tx1"/>
                          </a:solidFill>
                          <a:latin typeface="+mj-lt"/>
                          <a:ea typeface="+mj-ea"/>
                          <a:cs typeface="+mj-cs"/>
                        </a:rPr>
                        <a:t>Quality Efficiency</a:t>
                      </a:r>
                    </a:p>
                    <a:p>
                      <a:pPr marL="0" marR="0">
                        <a:lnSpc>
                          <a:spcPct val="100000"/>
                        </a:lnSpc>
                        <a:spcBef>
                          <a:spcPts val="1200"/>
                        </a:spcBef>
                        <a:spcAft>
                          <a:spcPts val="0"/>
                        </a:spcAft>
                      </a:pPr>
                      <a:r>
                        <a:rPr kumimoji="0" lang="en-US" sz="1200" b="1" kern="1200" dirty="0">
                          <a:solidFill>
                            <a:schemeClr val="tx1"/>
                          </a:solidFill>
                          <a:latin typeface="+mj-lt"/>
                          <a:ea typeface="+mj-ea"/>
                          <a:cs typeface="+mj-cs"/>
                        </a:rPr>
                        <a:t>(</a:t>
                      </a:r>
                      <a:r>
                        <a:rPr kumimoji="0" lang="en-US" sz="1200" b="1" kern="1200" dirty="0" err="1">
                          <a:solidFill>
                            <a:schemeClr val="tx1"/>
                          </a:solidFill>
                          <a:latin typeface="+mj-lt"/>
                          <a:ea typeface="+mj-ea"/>
                          <a:cs typeface="+mj-cs"/>
                        </a:rPr>
                        <a:t>ጥራትን</a:t>
                      </a:r>
                      <a:r>
                        <a:rPr kumimoji="0" lang="en-US" sz="1200" b="1" kern="1200" dirty="0">
                          <a:solidFill>
                            <a:schemeClr val="tx1"/>
                          </a:solidFill>
                          <a:latin typeface="+mj-lt"/>
                          <a:ea typeface="+mj-ea"/>
                          <a:cs typeface="+mj-cs"/>
                        </a:rPr>
                        <a:t> </a:t>
                      </a:r>
                      <a:r>
                        <a:rPr kumimoji="0" lang="en-US" sz="1200" b="1" kern="1200" dirty="0" err="1">
                          <a:solidFill>
                            <a:schemeClr val="tx1"/>
                          </a:solidFill>
                          <a:latin typeface="+mj-lt"/>
                          <a:ea typeface="+mj-ea"/>
                          <a:cs typeface="+mj-cs"/>
                        </a:rPr>
                        <a:t>የመጠበቅ</a:t>
                      </a:r>
                      <a:r>
                        <a:rPr kumimoji="0" lang="en-US" sz="1200" b="1" kern="1200" dirty="0">
                          <a:solidFill>
                            <a:schemeClr val="tx1"/>
                          </a:solidFill>
                          <a:latin typeface="+mj-lt"/>
                          <a:ea typeface="+mj-ea"/>
                          <a:cs typeface="+mj-cs"/>
                        </a:rPr>
                        <a:t> </a:t>
                      </a:r>
                      <a:r>
                        <a:rPr kumimoji="0" lang="en-US" sz="1200" b="1" kern="1200" dirty="0" err="1">
                          <a:solidFill>
                            <a:schemeClr val="tx1"/>
                          </a:solidFill>
                          <a:latin typeface="+mj-lt"/>
                          <a:ea typeface="+mj-ea"/>
                          <a:cs typeface="+mj-cs"/>
                        </a:rPr>
                        <a:t>ብቃት</a:t>
                      </a:r>
                      <a:r>
                        <a:rPr kumimoji="0" lang="en-US" sz="1200" b="1" kern="1200" dirty="0">
                          <a:solidFill>
                            <a:schemeClr val="tx1"/>
                          </a:solidFill>
                          <a:latin typeface="+mj-lt"/>
                          <a:ea typeface="+mj-ea"/>
                          <a:cs typeface="+mj-cs"/>
                        </a:rPr>
                        <a:t>)</a:t>
                      </a:r>
                    </a:p>
                  </a:txBody>
                  <a:tcPr marL="60712" marR="60712"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marL="342900" marR="0" lvl="0" indent="-342900">
                        <a:lnSpc>
                          <a:spcPct val="100000"/>
                        </a:lnSpc>
                        <a:spcBef>
                          <a:spcPts val="1200"/>
                        </a:spcBef>
                        <a:spcAft>
                          <a:spcPts val="0"/>
                        </a:spcAft>
                        <a:buSzPts val="900"/>
                        <a:buFont typeface="TimesNewRomanPSMT"/>
                        <a:buChar char="-"/>
                      </a:pPr>
                      <a:r>
                        <a:rPr kumimoji="0" lang="en-US" sz="1200" b="1" kern="1200">
                          <a:solidFill>
                            <a:schemeClr val="tx1"/>
                          </a:solidFill>
                          <a:latin typeface="+mj-lt"/>
                          <a:ea typeface="+mj-ea"/>
                          <a:cs typeface="+mj-cs"/>
                        </a:rPr>
                        <a:t>Defect and rework losses</a:t>
                      </a:r>
                    </a:p>
                    <a:p>
                      <a:pPr marL="342900" marR="0" lvl="0" indent="-342900">
                        <a:lnSpc>
                          <a:spcPct val="100000"/>
                        </a:lnSpc>
                        <a:spcBef>
                          <a:spcPts val="1200"/>
                        </a:spcBef>
                        <a:spcAft>
                          <a:spcPts val="0"/>
                        </a:spcAft>
                        <a:buSzPts val="900"/>
                        <a:buFont typeface="TimesNewRomanPSMT"/>
                        <a:buChar char="-"/>
                      </a:pPr>
                      <a:r>
                        <a:rPr kumimoji="0" lang="en-US" sz="1200" b="1" kern="1200">
                          <a:solidFill>
                            <a:schemeClr val="tx1"/>
                          </a:solidFill>
                          <a:latin typeface="+mj-lt"/>
                          <a:ea typeface="+mj-ea"/>
                          <a:cs typeface="+mj-cs"/>
                        </a:rPr>
                        <a:t>Start up losses</a:t>
                      </a:r>
                    </a:p>
                  </a:txBody>
                  <a:tcPr marL="60712" marR="60712"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marL="342900" marR="0" lvl="0" indent="-342900" algn="just">
                        <a:lnSpc>
                          <a:spcPct val="100000"/>
                        </a:lnSpc>
                        <a:spcBef>
                          <a:spcPts val="1200"/>
                        </a:spcBef>
                        <a:spcAft>
                          <a:spcPts val="0"/>
                        </a:spcAft>
                        <a:buSzPts val="900"/>
                        <a:buFont typeface="TimesNewRomanPSMT"/>
                        <a:buChar char="-"/>
                      </a:pPr>
                      <a:r>
                        <a:rPr kumimoji="0" lang="en-US" sz="1200" b="1" kern="1200" dirty="0" err="1">
                          <a:solidFill>
                            <a:schemeClr val="tx1"/>
                          </a:solidFill>
                          <a:latin typeface="+mj-lt"/>
                          <a:ea typeface="+mj-ea"/>
                          <a:cs typeface="+mj-cs"/>
                        </a:rPr>
                        <a:t>ጥራቱን</a:t>
                      </a:r>
                      <a:r>
                        <a:rPr kumimoji="0" lang="en-US" sz="1200" b="1" kern="1200" dirty="0">
                          <a:solidFill>
                            <a:schemeClr val="tx1"/>
                          </a:solidFill>
                          <a:latin typeface="+mj-lt"/>
                          <a:ea typeface="+mj-ea"/>
                          <a:cs typeface="+mj-cs"/>
                        </a:rPr>
                        <a:t> </a:t>
                      </a:r>
                      <a:r>
                        <a:rPr kumimoji="0" lang="en-US" sz="1200" b="1" kern="1200" dirty="0" err="1">
                          <a:solidFill>
                            <a:schemeClr val="tx1"/>
                          </a:solidFill>
                          <a:latin typeface="+mj-lt"/>
                          <a:ea typeface="+mj-ea"/>
                          <a:cs typeface="+mj-cs"/>
                        </a:rPr>
                        <a:t>የጠበቀ</a:t>
                      </a:r>
                      <a:r>
                        <a:rPr kumimoji="0" lang="en-US" sz="1200" b="1" kern="1200" dirty="0">
                          <a:solidFill>
                            <a:schemeClr val="tx1"/>
                          </a:solidFill>
                          <a:latin typeface="+mj-lt"/>
                          <a:ea typeface="+mj-ea"/>
                          <a:cs typeface="+mj-cs"/>
                        </a:rPr>
                        <a:t> </a:t>
                      </a:r>
                      <a:r>
                        <a:rPr kumimoji="0" lang="en-US" sz="1200" b="1" kern="1200" dirty="0" err="1">
                          <a:solidFill>
                            <a:schemeClr val="tx1"/>
                          </a:solidFill>
                          <a:latin typeface="+mj-lt"/>
                          <a:ea typeface="+mj-ea"/>
                          <a:cs typeface="+mj-cs"/>
                        </a:rPr>
                        <a:t>ምርት</a:t>
                      </a:r>
                      <a:r>
                        <a:rPr kumimoji="0" lang="en-US" sz="1200" b="1" kern="1200" dirty="0">
                          <a:solidFill>
                            <a:schemeClr val="tx1"/>
                          </a:solidFill>
                          <a:latin typeface="+mj-lt"/>
                          <a:ea typeface="+mj-ea"/>
                          <a:cs typeface="+mj-cs"/>
                        </a:rPr>
                        <a:t> </a:t>
                      </a:r>
                      <a:r>
                        <a:rPr kumimoji="0" lang="en-US" sz="1200" b="1" kern="1200" dirty="0" err="1">
                          <a:solidFill>
                            <a:schemeClr val="tx1"/>
                          </a:solidFill>
                          <a:latin typeface="+mj-lt"/>
                          <a:ea typeface="+mj-ea"/>
                          <a:cs typeface="+mj-cs"/>
                        </a:rPr>
                        <a:t>እንዲመረት</a:t>
                      </a:r>
                      <a:r>
                        <a:rPr kumimoji="0" lang="en-US" sz="1200" b="1" kern="1200" dirty="0">
                          <a:solidFill>
                            <a:schemeClr val="tx1"/>
                          </a:solidFill>
                          <a:latin typeface="+mj-lt"/>
                          <a:ea typeface="+mj-ea"/>
                          <a:cs typeface="+mj-cs"/>
                        </a:rPr>
                        <a:t> </a:t>
                      </a:r>
                      <a:r>
                        <a:rPr kumimoji="0" lang="en-US" sz="1200" b="1" kern="1200" dirty="0" err="1">
                          <a:solidFill>
                            <a:schemeClr val="tx1"/>
                          </a:solidFill>
                          <a:latin typeface="+mj-lt"/>
                          <a:ea typeface="+mj-ea"/>
                          <a:cs typeface="+mj-cs"/>
                        </a:rPr>
                        <a:t>ለማስቻል</a:t>
                      </a:r>
                      <a:r>
                        <a:rPr kumimoji="0" lang="en-US" sz="1200" b="1" kern="1200" dirty="0">
                          <a:solidFill>
                            <a:schemeClr val="tx1"/>
                          </a:solidFill>
                          <a:latin typeface="+mj-lt"/>
                          <a:ea typeface="+mj-ea"/>
                          <a:cs typeface="+mj-cs"/>
                        </a:rPr>
                        <a:t> </a:t>
                      </a:r>
                      <a:r>
                        <a:rPr kumimoji="0" lang="en-US" sz="1200" b="1" kern="1200" dirty="0" err="1">
                          <a:solidFill>
                            <a:schemeClr val="tx1"/>
                          </a:solidFill>
                          <a:latin typeface="+mj-lt"/>
                          <a:ea typeface="+mj-ea"/>
                          <a:cs typeface="+mj-cs"/>
                        </a:rPr>
                        <a:t>የሚከናወኑ</a:t>
                      </a:r>
                      <a:r>
                        <a:rPr kumimoji="0" lang="en-US" sz="1200" b="1" kern="1200" dirty="0">
                          <a:solidFill>
                            <a:schemeClr val="tx1"/>
                          </a:solidFill>
                          <a:latin typeface="+mj-lt"/>
                          <a:ea typeface="+mj-ea"/>
                          <a:cs typeface="+mj-cs"/>
                        </a:rPr>
                        <a:t> </a:t>
                      </a:r>
                      <a:r>
                        <a:rPr kumimoji="0" lang="en-US" sz="1200" b="1" kern="1200" dirty="0" err="1">
                          <a:solidFill>
                            <a:schemeClr val="tx1"/>
                          </a:solidFill>
                          <a:latin typeface="+mj-lt"/>
                          <a:ea typeface="+mj-ea"/>
                          <a:cs typeface="+mj-cs"/>
                        </a:rPr>
                        <a:t>የተለያዩ</a:t>
                      </a:r>
                      <a:r>
                        <a:rPr kumimoji="0" lang="en-US" sz="1200" b="1" kern="1200" dirty="0">
                          <a:solidFill>
                            <a:schemeClr val="tx1"/>
                          </a:solidFill>
                          <a:latin typeface="+mj-lt"/>
                          <a:ea typeface="+mj-ea"/>
                          <a:cs typeface="+mj-cs"/>
                        </a:rPr>
                        <a:t> </a:t>
                      </a:r>
                      <a:r>
                        <a:rPr kumimoji="0" lang="en-US" sz="1200" b="1" kern="1200" dirty="0" err="1">
                          <a:solidFill>
                            <a:schemeClr val="tx1"/>
                          </a:solidFill>
                          <a:latin typeface="+mj-lt"/>
                          <a:ea typeface="+mj-ea"/>
                          <a:cs typeface="+mj-cs"/>
                        </a:rPr>
                        <a:t>የማሽን</a:t>
                      </a:r>
                      <a:r>
                        <a:rPr kumimoji="0" lang="en-US" sz="1200" b="1" kern="1200" dirty="0">
                          <a:solidFill>
                            <a:schemeClr val="tx1"/>
                          </a:solidFill>
                          <a:latin typeface="+mj-lt"/>
                          <a:ea typeface="+mj-ea"/>
                          <a:cs typeface="+mj-cs"/>
                        </a:rPr>
                        <a:t> </a:t>
                      </a:r>
                      <a:r>
                        <a:rPr kumimoji="0" lang="en-US" sz="1200" b="1" kern="1200" dirty="0" err="1">
                          <a:solidFill>
                            <a:schemeClr val="tx1"/>
                          </a:solidFill>
                          <a:latin typeface="+mj-lt"/>
                          <a:ea typeface="+mj-ea"/>
                          <a:cs typeface="+mj-cs"/>
                        </a:rPr>
                        <a:t>ማስተካከያዎች</a:t>
                      </a:r>
                      <a:endParaRPr kumimoji="0" lang="en-US" sz="1200" b="1" kern="1200" dirty="0">
                        <a:solidFill>
                          <a:schemeClr val="tx1"/>
                        </a:solidFill>
                        <a:latin typeface="+mj-lt"/>
                        <a:ea typeface="+mj-ea"/>
                        <a:cs typeface="+mj-cs"/>
                      </a:endParaRPr>
                    </a:p>
                  </a:txBody>
                  <a:tcPr marL="60712" marR="60712"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bl>
          </a:graphicData>
        </a:graphic>
      </p:graphicFrame>
      <p:sp>
        <p:nvSpPr>
          <p:cNvPr id="4" name="Rectangle 3"/>
          <p:cNvSpPr/>
          <p:nvPr/>
        </p:nvSpPr>
        <p:spPr>
          <a:xfrm>
            <a:off x="304800" y="4724400"/>
            <a:ext cx="8552171" cy="1477328"/>
          </a:xfrm>
          <a:prstGeom prst="rect">
            <a:avLst/>
          </a:prstGeom>
        </p:spPr>
        <p:txBody>
          <a:bodyPr wrap="square">
            <a:spAutoFit/>
          </a:bodyPr>
          <a:lstStyle/>
          <a:p>
            <a:pPr marL="285750" indent="-285750">
              <a:buFont typeface="Arial" pitchFamily="34" charset="0"/>
              <a:buChar char="•"/>
            </a:pPr>
            <a:r>
              <a:rPr lang="am-ET" dirty="0"/>
              <a:t>የ </a:t>
            </a:r>
            <a:r>
              <a:rPr lang="en-US" dirty="0"/>
              <a:t>OEE </a:t>
            </a:r>
            <a:r>
              <a:rPr lang="am-ET" dirty="0"/>
              <a:t>ስሌት አንድን ማምረቻ መሳሪያ በምናባዊ የማምረት አቅሙ ልክ እንዳያመርት ጎታች የሆኑ ውስጣዊ ጉዳዮችን ማለትም (የመገኘት ብቃትን፣(የመፈጸም ብቃት)፣እና ጥራትን የመጠበቅ ብቃትን ከግምት የሚያስገባ ሲሆን ሂሳባዊ ስሌቱም የሚከተለው ነው</a:t>
            </a:r>
            <a:r>
              <a:rPr lang="am-ET" dirty="0" smtClean="0"/>
              <a:t>፡፡</a:t>
            </a:r>
            <a:endParaRPr lang="en-US" dirty="0" smtClean="0"/>
          </a:p>
          <a:p>
            <a:pPr marL="285750" indent="-285750">
              <a:buFont typeface="Arial" pitchFamily="34" charset="0"/>
              <a:buChar char="•"/>
            </a:pPr>
            <a:endParaRPr lang="en-US" dirty="0" smtClean="0"/>
          </a:p>
          <a:p>
            <a:r>
              <a:rPr lang="en-US" b="1" dirty="0" smtClean="0"/>
              <a:t>                                    OEE </a:t>
            </a:r>
            <a:r>
              <a:rPr lang="en-US" b="1" dirty="0"/>
              <a:t>= Availability× </a:t>
            </a:r>
            <a:r>
              <a:rPr lang="en-US" b="1" dirty="0" err="1"/>
              <a:t>Performance×Quality</a:t>
            </a:r>
            <a:endParaRPr lang="am-ET" dirty="0"/>
          </a:p>
        </p:txBody>
      </p:sp>
    </p:spTree>
    <p:extLst>
      <p:ext uri="{BB962C8B-B14F-4D97-AF65-F5344CB8AC3E}">
        <p14:creationId xmlns:p14="http://schemas.microsoft.com/office/powerpoint/2010/main" val="772839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9">
            <a:extLst>
              <a:ext uri="{FF2B5EF4-FFF2-40B4-BE49-F238E27FC236}">
                <a16:creationId xmlns="" xmlns:a16="http://schemas.microsoft.com/office/drawing/2014/main" id="{7FBB3AFF-AB1F-4A0E-A4B1-9EA1DC5D8C2B}"/>
              </a:ext>
            </a:extLst>
          </p:cNvPr>
          <p:cNvGrpSpPr/>
          <p:nvPr/>
        </p:nvGrpSpPr>
        <p:grpSpPr>
          <a:xfrm>
            <a:off x="198787" y="810979"/>
            <a:ext cx="8763000" cy="5798970"/>
            <a:chOff x="350519" y="1850076"/>
            <a:chExt cx="11377189" cy="5205958"/>
          </a:xfrm>
          <a:noFill/>
        </p:grpSpPr>
        <p:sp>
          <p:nvSpPr>
            <p:cNvPr id="31" name="Rectangle 30">
              <a:extLst>
                <a:ext uri="{FF2B5EF4-FFF2-40B4-BE49-F238E27FC236}">
                  <a16:creationId xmlns="" xmlns:a16="http://schemas.microsoft.com/office/drawing/2014/main" id="{FE768736-F1E0-4692-84BC-C7F321F7045B}"/>
                </a:ext>
              </a:extLst>
            </p:cNvPr>
            <p:cNvSpPr/>
            <p:nvPr/>
          </p:nvSpPr>
          <p:spPr>
            <a:xfrm>
              <a:off x="350519" y="1850076"/>
              <a:ext cx="11377189" cy="5205958"/>
            </a:xfrm>
            <a:prstGeom prst="rect">
              <a:avLst/>
            </a:prstGeom>
            <a:grpFill/>
            <a:ln w="9525">
              <a:solidFill>
                <a:srgbClr val="457B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ከ</a:t>
              </a:r>
              <a:endParaRPr lang="en-GB"/>
            </a:p>
          </p:txBody>
        </p:sp>
        <p:sp>
          <p:nvSpPr>
            <p:cNvPr id="28" name="TextBox 27">
              <a:extLst>
                <a:ext uri="{FF2B5EF4-FFF2-40B4-BE49-F238E27FC236}">
                  <a16:creationId xmlns="" xmlns:a16="http://schemas.microsoft.com/office/drawing/2014/main" id="{97C48A70-C23A-4CB3-9E1A-CFA9C6B90607}"/>
                </a:ext>
              </a:extLst>
            </p:cNvPr>
            <p:cNvSpPr txBox="1"/>
            <p:nvPr/>
          </p:nvSpPr>
          <p:spPr>
            <a:xfrm>
              <a:off x="1062862" y="4459919"/>
              <a:ext cx="10389394"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b="1" smtClean="0">
                <a:latin typeface="Century Gothic" panose="020B0502020202020204" pitchFamily="34" charset="0"/>
                <a:ea typeface="Times New Roman" panose="02020603050405020304" pitchFamily="18" charset="0"/>
                <a:cs typeface="Arial" panose="020B0604020202020204" pitchFamily="34" charset="0"/>
              </a:endParaRPr>
            </a:p>
          </p:txBody>
        </p:sp>
        <p:sp>
          <p:nvSpPr>
            <p:cNvPr id="36" name="TextBox 35">
              <a:extLst>
                <a:ext uri="{FF2B5EF4-FFF2-40B4-BE49-F238E27FC236}">
                  <a16:creationId xmlns="" xmlns:a16="http://schemas.microsoft.com/office/drawing/2014/main" id="{15E470E4-284E-49D1-AA41-E09A5F9CB47A}"/>
                </a:ext>
              </a:extLst>
            </p:cNvPr>
            <p:cNvSpPr txBox="1"/>
            <p:nvPr/>
          </p:nvSpPr>
          <p:spPr>
            <a:xfrm>
              <a:off x="1062862" y="5134608"/>
              <a:ext cx="10528761"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dirty="0">
                <a:effectLst/>
                <a:latin typeface="Century Gothic" panose="020B0502020202020204" pitchFamily="34" charset="0"/>
                <a:ea typeface="Times New Roman" panose="02020603050405020304" pitchFamily="18" charset="0"/>
                <a:cs typeface="Arial" panose="020B0604020202020204" pitchFamily="34" charset="0"/>
              </a:endParaRPr>
            </a:p>
          </p:txBody>
        </p:sp>
      </p:grpSp>
      <p:sp>
        <p:nvSpPr>
          <p:cNvPr id="48" name="Rectangle 47"/>
          <p:cNvSpPr/>
          <p:nvPr/>
        </p:nvSpPr>
        <p:spPr>
          <a:xfrm>
            <a:off x="633450" y="3897835"/>
            <a:ext cx="7715250" cy="393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9070" y="39988"/>
            <a:ext cx="1158261" cy="83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59687" y="272242"/>
            <a:ext cx="6862776" cy="461665"/>
          </a:xfrm>
          <a:prstGeom prst="rect">
            <a:avLst/>
          </a:prstGeom>
        </p:spPr>
        <p:txBody>
          <a:bodyPr wrap="none">
            <a:spAutoFit/>
          </a:bodyPr>
          <a:lstStyle/>
          <a:p>
            <a:pPr lvl="0">
              <a:defRPr/>
            </a:pPr>
            <a:r>
              <a:rPr lang="en-US" sz="2400" b="1" kern="0" dirty="0" err="1">
                <a:solidFill>
                  <a:srgbClr val="0070C0"/>
                </a:solidFill>
                <a:latin typeface="Trebuchet MS"/>
              </a:rPr>
              <a:t>ሊደረስበት</a:t>
            </a:r>
            <a:r>
              <a:rPr lang="en-US" sz="2400" b="1" kern="0" dirty="0">
                <a:solidFill>
                  <a:srgbClr val="0070C0"/>
                </a:solidFill>
                <a:latin typeface="Trebuchet MS"/>
              </a:rPr>
              <a:t> </a:t>
            </a:r>
            <a:r>
              <a:rPr lang="en-US" sz="2400" b="1" kern="0" dirty="0" err="1">
                <a:solidFill>
                  <a:srgbClr val="0070C0"/>
                </a:solidFill>
                <a:latin typeface="Trebuchet MS"/>
              </a:rPr>
              <a:t>የሚችል</a:t>
            </a:r>
            <a:r>
              <a:rPr lang="en-US" sz="2400" b="1" kern="0" dirty="0">
                <a:solidFill>
                  <a:srgbClr val="0070C0"/>
                </a:solidFill>
                <a:latin typeface="Trebuchet MS"/>
              </a:rPr>
              <a:t> </a:t>
            </a:r>
            <a:r>
              <a:rPr lang="en-US" sz="2400" b="1" kern="0" dirty="0" err="1">
                <a:solidFill>
                  <a:srgbClr val="0070C0"/>
                </a:solidFill>
                <a:latin typeface="Trebuchet MS"/>
              </a:rPr>
              <a:t>የማምረት</a:t>
            </a:r>
            <a:r>
              <a:rPr lang="en-US" sz="2400" b="1" kern="0" dirty="0">
                <a:solidFill>
                  <a:srgbClr val="0070C0"/>
                </a:solidFill>
                <a:latin typeface="Trebuchet MS"/>
              </a:rPr>
              <a:t> </a:t>
            </a:r>
            <a:r>
              <a:rPr lang="en-US" sz="2400" b="1" kern="0" dirty="0" err="1" smtClean="0">
                <a:solidFill>
                  <a:srgbClr val="0070C0"/>
                </a:solidFill>
                <a:latin typeface="Trebuchet MS"/>
              </a:rPr>
              <a:t>አቅም</a:t>
            </a:r>
            <a:r>
              <a:rPr lang="en-US" sz="2400" b="1" kern="0" dirty="0" smtClean="0">
                <a:solidFill>
                  <a:srgbClr val="0070C0"/>
                </a:solidFill>
                <a:latin typeface="Trebuchet MS"/>
              </a:rPr>
              <a:t> </a:t>
            </a:r>
            <a:r>
              <a:rPr lang="en-US" sz="2400" b="1" kern="0" dirty="0" err="1" smtClean="0">
                <a:solidFill>
                  <a:srgbClr val="0070C0"/>
                </a:solidFill>
                <a:latin typeface="Trebuchet MS"/>
              </a:rPr>
              <a:t>ልኬት</a:t>
            </a:r>
            <a:r>
              <a:rPr lang="en-US" sz="2400" b="1" kern="0" dirty="0" smtClean="0">
                <a:solidFill>
                  <a:srgbClr val="0070C0"/>
                </a:solidFill>
                <a:latin typeface="Trebuchet MS"/>
              </a:rPr>
              <a:t> </a:t>
            </a:r>
            <a:r>
              <a:rPr lang="en-US" sz="2400" b="1" kern="0" dirty="0" err="1">
                <a:solidFill>
                  <a:srgbClr val="0070C0"/>
                </a:solidFill>
                <a:latin typeface="Trebuchet MS"/>
              </a:rPr>
              <a:t>አወሳሰን</a:t>
            </a:r>
            <a:endParaRPr lang="en-US" sz="2400" kern="0" dirty="0">
              <a:solidFill>
                <a:srgbClr val="0070C0"/>
              </a:solidFill>
            </a:endParaRPr>
          </a:p>
        </p:txBody>
      </p:sp>
      <p:sp>
        <p:nvSpPr>
          <p:cNvPr id="8" name="Rectangle 7"/>
          <p:cNvSpPr/>
          <p:nvPr/>
        </p:nvSpPr>
        <p:spPr>
          <a:xfrm>
            <a:off x="405535" y="914400"/>
            <a:ext cx="8444826" cy="707886"/>
          </a:xfrm>
          <a:prstGeom prst="rect">
            <a:avLst/>
          </a:prstGeom>
        </p:spPr>
        <p:txBody>
          <a:bodyPr wrap="square">
            <a:spAutoFit/>
          </a:bodyPr>
          <a:lstStyle/>
          <a:p>
            <a:pPr algn="just"/>
            <a:r>
              <a:rPr lang="en-US" sz="1600" b="1" dirty="0" err="1"/>
              <a:t>ካፒታል</a:t>
            </a:r>
            <a:r>
              <a:rPr lang="en-US" sz="1600" b="1" dirty="0"/>
              <a:t> </a:t>
            </a:r>
            <a:r>
              <a:rPr lang="en-US" sz="1600" b="1" dirty="0" err="1"/>
              <a:t>ተኮር</a:t>
            </a:r>
            <a:r>
              <a:rPr lang="en-US" sz="1600" b="1" dirty="0"/>
              <a:t> </a:t>
            </a:r>
            <a:r>
              <a:rPr lang="en-US" sz="1600" b="1" dirty="0" err="1"/>
              <a:t>ለሆኑ</a:t>
            </a:r>
            <a:r>
              <a:rPr lang="en-US" sz="1600" b="1" dirty="0"/>
              <a:t> </a:t>
            </a:r>
            <a:r>
              <a:rPr lang="en-US" sz="1600" b="1" dirty="0" err="1"/>
              <a:t>ኢንዱስትሪዎች</a:t>
            </a:r>
            <a:endParaRPr lang="en-US" sz="1600" dirty="0" smtClean="0"/>
          </a:p>
          <a:p>
            <a:endParaRPr lang="en-US" sz="2400" b="1" dirty="0">
              <a:solidFill>
                <a:srgbClr val="0070C0"/>
              </a:solidFill>
            </a:endParaRPr>
          </a:p>
        </p:txBody>
      </p:sp>
      <p:sp>
        <p:nvSpPr>
          <p:cNvPr id="11" name="Content Placeholder 2"/>
          <p:cNvSpPr txBox="1">
            <a:spLocks/>
          </p:cNvSpPr>
          <p:nvPr/>
        </p:nvSpPr>
        <p:spPr>
          <a:xfrm>
            <a:off x="457200" y="2249424"/>
            <a:ext cx="8229600" cy="432511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marR="0" lvl="0" indent="0" algn="l" defTabSz="914400" rtl="0" eaLnBrk="1" fontAlgn="auto" latinLnBrk="0" hangingPunct="1">
              <a:lnSpc>
                <a:spcPct val="100000"/>
              </a:lnSpc>
              <a:spcBef>
                <a:spcPts val="300"/>
              </a:spcBef>
              <a:spcAft>
                <a:spcPts val="0"/>
              </a:spcAft>
              <a:buClr>
                <a:srgbClr val="A04DA3"/>
              </a:buClr>
              <a:buSzTx/>
              <a:buFont typeface="Georgia"/>
              <a:buNone/>
              <a:tabLst/>
              <a:defRPr/>
            </a:pPr>
            <a:endPar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endParaRPr>
          </a:p>
          <a:p>
            <a:pPr marL="109728" marR="0" lvl="0" indent="0" algn="just" defTabSz="914400" rtl="0" eaLnBrk="1" fontAlgn="auto" latinLnBrk="0" hangingPunct="1">
              <a:lnSpc>
                <a:spcPct val="100000"/>
              </a:lnSpc>
              <a:spcBef>
                <a:spcPts val="300"/>
              </a:spcBef>
              <a:spcAft>
                <a:spcPts val="0"/>
              </a:spcAft>
              <a:buClr>
                <a:srgbClr val="A04DA3"/>
              </a:buClr>
              <a:buSzTx/>
              <a:buFont typeface="Georgia"/>
              <a:buNone/>
              <a:tabLst/>
              <a:defRPr/>
            </a:pPr>
            <a:endParaRPr kumimoji="0" lang="en-US" sz="2800" b="0" i="0" u="none" strike="noStrike" kern="1200" cap="none" spc="0" normalizeH="0" baseline="0" noProof="0" dirty="0">
              <a:ln>
                <a:noFill/>
              </a:ln>
              <a:solidFill>
                <a:sysClr val="windowText" lastClr="000000"/>
              </a:solidFill>
              <a:effectLst/>
              <a:uLnTx/>
              <a:uFillTx/>
              <a:latin typeface="Georgia"/>
              <a:ea typeface="+mn-ea"/>
              <a:cs typeface="+mn-cs"/>
            </a:endParaRPr>
          </a:p>
        </p:txBody>
      </p:sp>
      <p:sp>
        <p:nvSpPr>
          <p:cNvPr id="3" name="Rectangle 2"/>
          <p:cNvSpPr/>
          <p:nvPr/>
        </p:nvSpPr>
        <p:spPr>
          <a:xfrm>
            <a:off x="533400" y="1720840"/>
            <a:ext cx="8382000" cy="369332"/>
          </a:xfrm>
          <a:prstGeom prst="rect">
            <a:avLst/>
          </a:prstGeom>
        </p:spPr>
        <p:txBody>
          <a:bodyPr wrap="square">
            <a:spAutoFit/>
          </a:bodyPr>
          <a:lstStyle/>
          <a:p>
            <a:endParaRPr lang="en-US" dirty="0"/>
          </a:p>
        </p:txBody>
      </p:sp>
      <p:graphicFrame>
        <p:nvGraphicFramePr>
          <p:cNvPr id="15" name="Content Placeholder 4"/>
          <p:cNvGraphicFramePr>
            <a:graphicFrameLocks/>
          </p:cNvGraphicFramePr>
          <p:nvPr>
            <p:extLst>
              <p:ext uri="{D42A27DB-BD31-4B8C-83A1-F6EECF244321}">
                <p14:modId xmlns:p14="http://schemas.microsoft.com/office/powerpoint/2010/main" val="458364752"/>
              </p:ext>
            </p:extLst>
          </p:nvPr>
        </p:nvGraphicFramePr>
        <p:xfrm>
          <a:off x="609600" y="1371600"/>
          <a:ext cx="6705600" cy="2408104"/>
        </p:xfrm>
        <a:graphic>
          <a:graphicData uri="http://schemas.openxmlformats.org/drawingml/2006/table">
            <a:tbl>
              <a:tblPr firstRow="1" firstCol="1" bandRow="1"/>
              <a:tblGrid>
                <a:gridCol w="4689198"/>
                <a:gridCol w="2016402"/>
              </a:tblGrid>
              <a:tr h="441777">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marL="0" marR="0" algn="just">
                        <a:lnSpc>
                          <a:spcPct val="150000"/>
                        </a:lnSpc>
                        <a:spcBef>
                          <a:spcPts val="1200"/>
                        </a:spcBef>
                        <a:spcAft>
                          <a:spcPts val="0"/>
                        </a:spcAft>
                      </a:pPr>
                      <a:r>
                        <a:rPr lang="en-US" sz="1400" b="1" dirty="0" err="1">
                          <a:effectLst/>
                        </a:rPr>
                        <a:t>ጥቅል</a:t>
                      </a:r>
                      <a:r>
                        <a:rPr lang="en-US" sz="1400" b="1" dirty="0">
                          <a:effectLst/>
                        </a:rPr>
                        <a:t> </a:t>
                      </a:r>
                      <a:r>
                        <a:rPr lang="en-US" sz="1400" b="1" dirty="0" err="1">
                          <a:effectLst/>
                        </a:rPr>
                        <a:t>የማምረቻ</a:t>
                      </a:r>
                      <a:r>
                        <a:rPr lang="en-US" sz="1400" b="1" dirty="0">
                          <a:effectLst/>
                        </a:rPr>
                        <a:t> </a:t>
                      </a:r>
                      <a:r>
                        <a:rPr lang="en-US" sz="1400" b="1" dirty="0" err="1">
                          <a:effectLst/>
                        </a:rPr>
                        <a:t>መሳሪያ</a:t>
                      </a:r>
                      <a:r>
                        <a:rPr lang="en-US" sz="1400" b="1" dirty="0">
                          <a:effectLst/>
                        </a:rPr>
                        <a:t> </a:t>
                      </a:r>
                      <a:r>
                        <a:rPr lang="en-US" sz="1400" b="1" dirty="0" err="1">
                          <a:effectLst/>
                        </a:rPr>
                        <a:t>ብቃት</a:t>
                      </a:r>
                      <a:r>
                        <a:rPr lang="en-US" sz="1400" b="1" dirty="0">
                          <a:effectLst/>
                        </a:rPr>
                        <a:t> (OEE) </a:t>
                      </a:r>
                      <a:r>
                        <a:rPr lang="en-US" sz="1400" b="1" dirty="0" err="1">
                          <a:effectLst/>
                        </a:rPr>
                        <a:t>አመላካች</a:t>
                      </a:r>
                      <a:endParaRPr lang="en-US" sz="1200" b="1" dirty="0">
                        <a:effectLst/>
                        <a:latin typeface="Calibri"/>
                        <a:ea typeface="Calibri"/>
                        <a:cs typeface="Arial"/>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marL="0" marR="0" algn="just">
                        <a:lnSpc>
                          <a:spcPct val="150000"/>
                        </a:lnSpc>
                        <a:spcBef>
                          <a:spcPts val="1200"/>
                        </a:spcBef>
                        <a:spcAft>
                          <a:spcPts val="0"/>
                        </a:spcAft>
                      </a:pPr>
                      <a:r>
                        <a:rPr lang="en-US" sz="1400" b="1" dirty="0" err="1">
                          <a:effectLst/>
                        </a:rPr>
                        <a:t>አለም</a:t>
                      </a:r>
                      <a:r>
                        <a:rPr lang="en-US" sz="1400" b="1" dirty="0">
                          <a:effectLst/>
                        </a:rPr>
                        <a:t> </a:t>
                      </a:r>
                      <a:r>
                        <a:rPr lang="en-US" sz="1400" b="1" dirty="0" err="1">
                          <a:effectLst/>
                        </a:rPr>
                        <a:t>አቀፍ</a:t>
                      </a:r>
                      <a:r>
                        <a:rPr lang="en-US" sz="1400" b="1" dirty="0">
                          <a:effectLst/>
                        </a:rPr>
                        <a:t> </a:t>
                      </a:r>
                      <a:r>
                        <a:rPr lang="en-US" sz="1400" b="1" dirty="0" err="1">
                          <a:effectLst/>
                        </a:rPr>
                        <a:t>ምርጥ</a:t>
                      </a:r>
                      <a:r>
                        <a:rPr lang="en-US" sz="1400" b="1" dirty="0">
                          <a:effectLst/>
                        </a:rPr>
                        <a:t> </a:t>
                      </a:r>
                      <a:r>
                        <a:rPr lang="en-US" sz="1400" b="1" dirty="0" err="1">
                          <a:effectLst/>
                        </a:rPr>
                        <a:t>ተሞክሮ</a:t>
                      </a:r>
                      <a:endParaRPr lang="en-US" sz="1200" b="1" dirty="0">
                        <a:effectLst/>
                        <a:latin typeface="Calibri"/>
                        <a:ea typeface="Calibri"/>
                        <a:cs typeface="Arial"/>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442006">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marL="0" marR="0" algn="just">
                        <a:lnSpc>
                          <a:spcPct val="150000"/>
                        </a:lnSpc>
                        <a:spcBef>
                          <a:spcPts val="1200"/>
                        </a:spcBef>
                        <a:spcAft>
                          <a:spcPts val="0"/>
                        </a:spcAft>
                      </a:pPr>
                      <a:r>
                        <a:rPr lang="en-US" sz="1400" i="1" kern="1200" dirty="0">
                          <a:solidFill>
                            <a:schemeClr val="tx1"/>
                          </a:solidFill>
                          <a:latin typeface="+mn-lt"/>
                          <a:ea typeface="+mn-ea"/>
                          <a:cs typeface="+mn-cs"/>
                        </a:rPr>
                        <a:t>Availability Efficiency (</a:t>
                      </a:r>
                      <a:r>
                        <a:rPr lang="en-US" sz="1400" i="1" kern="1200" dirty="0" err="1">
                          <a:solidFill>
                            <a:schemeClr val="tx1"/>
                          </a:solidFill>
                          <a:latin typeface="+mn-lt"/>
                          <a:ea typeface="+mn-ea"/>
                          <a:cs typeface="+mn-cs"/>
                        </a:rPr>
                        <a:t>የመገኘት</a:t>
                      </a:r>
                      <a:r>
                        <a:rPr lang="en-US" sz="1400" i="1" kern="1200" dirty="0">
                          <a:solidFill>
                            <a:schemeClr val="tx1"/>
                          </a:solidFill>
                          <a:latin typeface="+mn-lt"/>
                          <a:ea typeface="+mn-ea"/>
                          <a:cs typeface="+mn-cs"/>
                        </a:rPr>
                        <a:t> </a:t>
                      </a:r>
                      <a:r>
                        <a:rPr lang="en-US" sz="1400" i="1" kern="1200" dirty="0" err="1">
                          <a:solidFill>
                            <a:schemeClr val="tx1"/>
                          </a:solidFill>
                          <a:latin typeface="+mn-lt"/>
                          <a:ea typeface="+mn-ea"/>
                          <a:cs typeface="+mn-cs"/>
                        </a:rPr>
                        <a:t>ብቃት</a:t>
                      </a:r>
                      <a:r>
                        <a:rPr lang="en-US" sz="1400" i="1" kern="1200" dirty="0">
                          <a:solidFill>
                            <a:schemeClr val="tx1"/>
                          </a:solidFill>
                          <a:latin typeface="+mn-lt"/>
                          <a:ea typeface="+mn-ea"/>
                          <a:cs typeface="+mn-cs"/>
                        </a:rPr>
                        <a:t>) - A</a:t>
                      </a: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marL="0" marR="0" algn="just">
                        <a:lnSpc>
                          <a:spcPct val="150000"/>
                        </a:lnSpc>
                        <a:spcBef>
                          <a:spcPts val="1200"/>
                        </a:spcBef>
                        <a:spcAft>
                          <a:spcPts val="0"/>
                        </a:spcAft>
                      </a:pPr>
                      <a:r>
                        <a:rPr lang="en-US" sz="1400" dirty="0">
                          <a:effectLst/>
                        </a:rPr>
                        <a:t>90%</a:t>
                      </a:r>
                      <a:endParaRPr lang="en-US" sz="1200" dirty="0">
                        <a:effectLst/>
                        <a:latin typeface="Calibri"/>
                        <a:ea typeface="Calibri"/>
                        <a:cs typeface="Arial"/>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442006">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marL="0" marR="0" algn="just">
                        <a:lnSpc>
                          <a:spcPct val="150000"/>
                        </a:lnSpc>
                        <a:spcBef>
                          <a:spcPts val="1200"/>
                        </a:spcBef>
                        <a:spcAft>
                          <a:spcPts val="0"/>
                        </a:spcAft>
                      </a:pPr>
                      <a:r>
                        <a:rPr lang="en-US" sz="1400" i="1" kern="1200" dirty="0">
                          <a:solidFill>
                            <a:schemeClr val="tx1"/>
                          </a:solidFill>
                          <a:latin typeface="+mn-lt"/>
                          <a:ea typeface="+mn-ea"/>
                          <a:cs typeface="+mn-cs"/>
                        </a:rPr>
                        <a:t>Performance Efficiency (</a:t>
                      </a:r>
                      <a:r>
                        <a:rPr lang="en-US" sz="1400" i="1" kern="1200" dirty="0" err="1">
                          <a:solidFill>
                            <a:schemeClr val="tx1"/>
                          </a:solidFill>
                          <a:latin typeface="+mn-lt"/>
                          <a:ea typeface="+mn-ea"/>
                          <a:cs typeface="+mn-cs"/>
                        </a:rPr>
                        <a:t>የመፈጸም</a:t>
                      </a:r>
                      <a:r>
                        <a:rPr lang="en-US" sz="1400" i="1" kern="1200" dirty="0">
                          <a:solidFill>
                            <a:schemeClr val="tx1"/>
                          </a:solidFill>
                          <a:latin typeface="+mn-lt"/>
                          <a:ea typeface="+mn-ea"/>
                          <a:cs typeface="+mn-cs"/>
                        </a:rPr>
                        <a:t> </a:t>
                      </a:r>
                      <a:r>
                        <a:rPr lang="en-US" sz="1400" i="1" kern="1200" dirty="0" err="1">
                          <a:solidFill>
                            <a:schemeClr val="tx1"/>
                          </a:solidFill>
                          <a:latin typeface="+mn-lt"/>
                          <a:ea typeface="+mn-ea"/>
                          <a:cs typeface="+mn-cs"/>
                        </a:rPr>
                        <a:t>ብቃት</a:t>
                      </a:r>
                      <a:r>
                        <a:rPr lang="en-US" sz="1400" i="1" kern="1200" dirty="0">
                          <a:solidFill>
                            <a:schemeClr val="tx1"/>
                          </a:solidFill>
                          <a:latin typeface="+mn-lt"/>
                          <a:ea typeface="+mn-ea"/>
                          <a:cs typeface="+mn-cs"/>
                        </a:rPr>
                        <a:t>)- B</a:t>
                      </a: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marL="0" marR="0" algn="just">
                        <a:lnSpc>
                          <a:spcPct val="150000"/>
                        </a:lnSpc>
                        <a:spcBef>
                          <a:spcPts val="1200"/>
                        </a:spcBef>
                        <a:spcAft>
                          <a:spcPts val="0"/>
                        </a:spcAft>
                      </a:pPr>
                      <a:r>
                        <a:rPr lang="en-US" sz="1400" dirty="0">
                          <a:effectLst/>
                        </a:rPr>
                        <a:t>95%</a:t>
                      </a:r>
                      <a:endParaRPr lang="en-US" sz="1200" dirty="0">
                        <a:effectLst/>
                        <a:latin typeface="Calibri"/>
                        <a:ea typeface="Calibri"/>
                        <a:cs typeface="Arial"/>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442006">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marL="0" marR="0" algn="just">
                        <a:lnSpc>
                          <a:spcPct val="150000"/>
                        </a:lnSpc>
                        <a:spcBef>
                          <a:spcPts val="1200"/>
                        </a:spcBef>
                        <a:spcAft>
                          <a:spcPts val="0"/>
                        </a:spcAft>
                      </a:pPr>
                      <a:r>
                        <a:rPr lang="en-US" sz="1400" i="1" kern="1200" dirty="0">
                          <a:solidFill>
                            <a:schemeClr val="tx1"/>
                          </a:solidFill>
                          <a:latin typeface="+mn-lt"/>
                          <a:ea typeface="+mn-ea"/>
                          <a:cs typeface="+mn-cs"/>
                        </a:rPr>
                        <a:t>Quality Efficiency (</a:t>
                      </a:r>
                      <a:r>
                        <a:rPr lang="en-US" sz="1400" i="1" kern="1200" dirty="0" err="1">
                          <a:solidFill>
                            <a:schemeClr val="tx1"/>
                          </a:solidFill>
                          <a:latin typeface="+mn-lt"/>
                          <a:ea typeface="+mn-ea"/>
                          <a:cs typeface="+mn-cs"/>
                        </a:rPr>
                        <a:t>ጥራትን</a:t>
                      </a:r>
                      <a:r>
                        <a:rPr lang="en-US" sz="1400" i="1" kern="1200" dirty="0">
                          <a:solidFill>
                            <a:schemeClr val="tx1"/>
                          </a:solidFill>
                          <a:latin typeface="+mn-lt"/>
                          <a:ea typeface="+mn-ea"/>
                          <a:cs typeface="+mn-cs"/>
                        </a:rPr>
                        <a:t> </a:t>
                      </a:r>
                      <a:r>
                        <a:rPr lang="en-US" sz="1400" i="1" kern="1200" dirty="0" err="1">
                          <a:solidFill>
                            <a:schemeClr val="tx1"/>
                          </a:solidFill>
                          <a:latin typeface="+mn-lt"/>
                          <a:ea typeface="+mn-ea"/>
                          <a:cs typeface="+mn-cs"/>
                        </a:rPr>
                        <a:t>የመጠበቅ</a:t>
                      </a:r>
                      <a:r>
                        <a:rPr lang="en-US" sz="1400" i="1" kern="1200" dirty="0">
                          <a:solidFill>
                            <a:schemeClr val="tx1"/>
                          </a:solidFill>
                          <a:latin typeface="+mn-lt"/>
                          <a:ea typeface="+mn-ea"/>
                          <a:cs typeface="+mn-cs"/>
                        </a:rPr>
                        <a:t> </a:t>
                      </a:r>
                      <a:r>
                        <a:rPr lang="en-US" sz="1400" i="1" kern="1200" dirty="0" err="1">
                          <a:solidFill>
                            <a:schemeClr val="tx1"/>
                          </a:solidFill>
                          <a:latin typeface="+mn-lt"/>
                          <a:ea typeface="+mn-ea"/>
                          <a:cs typeface="+mn-cs"/>
                        </a:rPr>
                        <a:t>ብቃት</a:t>
                      </a:r>
                      <a:r>
                        <a:rPr lang="en-US" sz="1400" i="1" kern="1200" dirty="0">
                          <a:solidFill>
                            <a:schemeClr val="tx1"/>
                          </a:solidFill>
                          <a:latin typeface="+mn-lt"/>
                          <a:ea typeface="+mn-ea"/>
                          <a:cs typeface="+mn-cs"/>
                        </a:rPr>
                        <a:t>)- C</a:t>
                      </a: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marL="0" marR="0" algn="just">
                        <a:lnSpc>
                          <a:spcPct val="150000"/>
                        </a:lnSpc>
                        <a:spcBef>
                          <a:spcPts val="1200"/>
                        </a:spcBef>
                        <a:spcAft>
                          <a:spcPts val="0"/>
                        </a:spcAft>
                      </a:pPr>
                      <a:r>
                        <a:rPr lang="en-US" sz="1400" dirty="0">
                          <a:effectLst/>
                        </a:rPr>
                        <a:t>99.9%</a:t>
                      </a:r>
                      <a:endParaRPr lang="en-US" sz="1200" dirty="0">
                        <a:effectLst/>
                        <a:latin typeface="Calibri"/>
                        <a:ea typeface="Calibri"/>
                        <a:cs typeface="Arial"/>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442006">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marL="0" marR="0">
                        <a:lnSpc>
                          <a:spcPct val="150000"/>
                        </a:lnSpc>
                        <a:spcBef>
                          <a:spcPts val="1200"/>
                        </a:spcBef>
                        <a:spcAft>
                          <a:spcPts val="0"/>
                        </a:spcAft>
                      </a:pPr>
                      <a:r>
                        <a:rPr lang="en-US" sz="1400" b="1" dirty="0" err="1">
                          <a:effectLst/>
                        </a:rPr>
                        <a:t>ጥቅል</a:t>
                      </a:r>
                      <a:r>
                        <a:rPr lang="en-US" sz="1400" b="1" dirty="0">
                          <a:effectLst/>
                        </a:rPr>
                        <a:t> </a:t>
                      </a:r>
                      <a:r>
                        <a:rPr lang="en-US" sz="1400" b="1" dirty="0" err="1">
                          <a:effectLst/>
                        </a:rPr>
                        <a:t>የማምረቻ</a:t>
                      </a:r>
                      <a:r>
                        <a:rPr lang="en-US" sz="1400" b="1" dirty="0">
                          <a:effectLst/>
                        </a:rPr>
                        <a:t> </a:t>
                      </a:r>
                      <a:r>
                        <a:rPr lang="en-US" sz="1400" b="1" dirty="0" err="1">
                          <a:effectLst/>
                        </a:rPr>
                        <a:t>መሳሪያ</a:t>
                      </a:r>
                      <a:r>
                        <a:rPr lang="en-US" sz="1400" b="1" dirty="0">
                          <a:effectLst/>
                        </a:rPr>
                        <a:t> </a:t>
                      </a:r>
                      <a:r>
                        <a:rPr lang="en-US" sz="1400" b="1" dirty="0" err="1">
                          <a:effectLst/>
                        </a:rPr>
                        <a:t>ብቃት</a:t>
                      </a:r>
                      <a:r>
                        <a:rPr lang="en-US" sz="1400" b="1" dirty="0">
                          <a:effectLst/>
                        </a:rPr>
                        <a:t> (OEE) - (</a:t>
                      </a:r>
                      <a:r>
                        <a:rPr lang="en-US" sz="1400" b="1" dirty="0" err="1">
                          <a:effectLst/>
                        </a:rPr>
                        <a:t>AxBxC</a:t>
                      </a:r>
                      <a:r>
                        <a:rPr lang="en-US" sz="1400" b="1" dirty="0">
                          <a:effectLst/>
                        </a:rPr>
                        <a:t>)</a:t>
                      </a:r>
                      <a:endParaRPr lang="en-US" sz="1200" b="1" dirty="0">
                        <a:effectLst/>
                        <a:latin typeface="Calibri"/>
                        <a:ea typeface="Calibri"/>
                        <a:cs typeface="Arial"/>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marL="0" marR="0" algn="just">
                        <a:lnSpc>
                          <a:spcPct val="150000"/>
                        </a:lnSpc>
                        <a:spcBef>
                          <a:spcPts val="1200"/>
                        </a:spcBef>
                        <a:spcAft>
                          <a:spcPts val="0"/>
                        </a:spcAft>
                      </a:pPr>
                      <a:r>
                        <a:rPr lang="en-US" sz="1400" b="1" dirty="0">
                          <a:effectLst/>
                        </a:rPr>
                        <a:t>85%</a:t>
                      </a:r>
                      <a:endParaRPr lang="en-US" sz="1200" b="1" dirty="0">
                        <a:effectLst/>
                        <a:latin typeface="Calibri"/>
                        <a:ea typeface="Calibri"/>
                        <a:cs typeface="Arial"/>
                      </a:endParaRPr>
                    </a:p>
                  </a:txBody>
                  <a:tcPr marL="68580" marR="68580"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bl>
          </a:graphicData>
        </a:graphic>
      </p:graphicFrame>
      <p:sp>
        <p:nvSpPr>
          <p:cNvPr id="16" name="Rectangle 15"/>
          <p:cNvSpPr/>
          <p:nvPr/>
        </p:nvSpPr>
        <p:spPr>
          <a:xfrm>
            <a:off x="633450" y="3996557"/>
            <a:ext cx="6781800" cy="73866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err="1" smtClean="0">
                <a:ln>
                  <a:noFill/>
                </a:ln>
                <a:solidFill>
                  <a:sysClr val="windowText" lastClr="000000"/>
                </a:solidFill>
                <a:effectLst/>
                <a:uLnTx/>
                <a:uFillTx/>
              </a:rPr>
              <a:t>ምንጭ</a:t>
            </a:r>
            <a:r>
              <a:rPr kumimoji="0" lang="en-US" sz="1400" b="0" i="1" u="none" strike="noStrike" kern="0" cap="none" spc="0" normalizeH="0" baseline="0" noProof="0" dirty="0" smtClean="0">
                <a:ln>
                  <a:noFill/>
                </a:ln>
                <a:solidFill>
                  <a:sysClr val="windowText" lastClr="000000"/>
                </a:solidFill>
                <a:effectLst/>
                <a:uLnTx/>
                <a:uFillTx/>
              </a:rPr>
              <a:t>፡- Measurement </a:t>
            </a:r>
            <a:r>
              <a:rPr kumimoji="0" lang="en-US" sz="1400" b="0" i="1" u="none" strike="noStrike" kern="0" cap="none" spc="0" normalizeH="0" baseline="0" noProof="0" dirty="0">
                <a:ln>
                  <a:noFill/>
                </a:ln>
                <a:solidFill>
                  <a:sysClr val="windowText" lastClr="000000"/>
                </a:solidFill>
                <a:effectLst/>
                <a:uLnTx/>
                <a:uFillTx/>
              </a:rPr>
              <a:t>of Overall Equipment Effectiveness to Improve Operational Efficiency” Jan, 2018, International Journal of Process management and Benchmarking)</a:t>
            </a:r>
            <a:endParaRPr kumimoji="0" lang="en-US" sz="1400" b="0" i="0" u="none" strike="noStrike" kern="0" cap="none" spc="0" normalizeH="0" baseline="0" noProof="0" dirty="0">
              <a:ln>
                <a:noFill/>
              </a:ln>
              <a:solidFill>
                <a:sysClr val="windowText" lastClr="000000"/>
              </a:solidFill>
              <a:effectLst/>
              <a:uLnTx/>
              <a:uFillTx/>
            </a:endParaRPr>
          </a:p>
        </p:txBody>
      </p:sp>
      <p:sp>
        <p:nvSpPr>
          <p:cNvPr id="17" name="Rectangle 16"/>
          <p:cNvSpPr/>
          <p:nvPr/>
        </p:nvSpPr>
        <p:spPr>
          <a:xfrm>
            <a:off x="1447800" y="4953000"/>
            <a:ext cx="6025738" cy="371475"/>
          </a:xfrm>
          <a:prstGeom prst="rect">
            <a:avLst/>
          </a:prstGeom>
          <a:solidFill>
            <a:sysClr val="window" lastClr="FFFFFF"/>
          </a:solidFill>
          <a:ln w="19050" cap="flat" cmpd="sng" algn="ctr">
            <a:solidFill>
              <a:srgbClr val="8B5D3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400" b="1" i="1" u="none" strike="noStrike" kern="0" cap="none" spc="0" normalizeH="0" baseline="0" noProof="0" dirty="0">
                <a:ln>
                  <a:noFill/>
                </a:ln>
                <a:solidFill>
                  <a:sysClr val="windowText" lastClr="000000"/>
                </a:solidFill>
                <a:effectLst/>
                <a:uLnTx/>
                <a:uFillTx/>
                <a:latin typeface="Georgia"/>
                <a:ea typeface="+mn-ea"/>
                <a:cs typeface="+mn-cs"/>
              </a:rPr>
              <a:t>Attainable Capacity = (Design Capacity * </a:t>
            </a:r>
            <a:r>
              <a:rPr kumimoji="0" lang="en-US" sz="1400" b="1" i="1" u="none" strike="noStrike" kern="0" cap="none" spc="0" normalizeH="0" baseline="0" noProof="0" dirty="0" smtClean="0">
                <a:ln>
                  <a:noFill/>
                </a:ln>
                <a:solidFill>
                  <a:sysClr val="windowText" lastClr="000000"/>
                </a:solidFill>
                <a:effectLst/>
                <a:uLnTx/>
                <a:uFillTx/>
                <a:latin typeface="Georgia"/>
                <a:ea typeface="+mn-ea"/>
                <a:cs typeface="+mn-cs"/>
              </a:rPr>
              <a:t>OEE</a:t>
            </a:r>
            <a:r>
              <a:rPr kumimoji="0" lang="en-US" sz="1400" b="1" i="1" u="none" strike="noStrike" kern="0" cap="none" spc="0" normalizeH="0" baseline="0" noProof="0" dirty="0">
                <a:ln>
                  <a:noFill/>
                </a:ln>
                <a:solidFill>
                  <a:sysClr val="windowText" lastClr="000000"/>
                </a:solidFill>
                <a:effectLst/>
                <a:uLnTx/>
                <a:uFillTx/>
                <a:latin typeface="Georgia"/>
                <a:ea typeface="+mn-ea"/>
                <a:cs typeface="+mn-cs"/>
              </a:rPr>
              <a:t>)</a:t>
            </a:r>
          </a:p>
        </p:txBody>
      </p:sp>
      <p:sp>
        <p:nvSpPr>
          <p:cNvPr id="18" name="Rectangle 17"/>
          <p:cNvSpPr/>
          <p:nvPr/>
        </p:nvSpPr>
        <p:spPr>
          <a:xfrm>
            <a:off x="1447800" y="5585051"/>
            <a:ext cx="6025737" cy="371475"/>
          </a:xfrm>
          <a:prstGeom prst="rect">
            <a:avLst/>
          </a:prstGeom>
          <a:solidFill>
            <a:sysClr val="window" lastClr="FFFFFF"/>
          </a:solidFill>
          <a:ln w="19050" cap="flat" cmpd="sng" algn="ctr">
            <a:solidFill>
              <a:srgbClr val="8B5D3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400" b="1" i="1" u="none" strike="noStrike" kern="0" cap="none" spc="0" normalizeH="0" baseline="0" noProof="0" dirty="0">
                <a:ln>
                  <a:noFill/>
                </a:ln>
                <a:solidFill>
                  <a:sysClr val="windowText" lastClr="000000"/>
                </a:solidFill>
                <a:effectLst/>
                <a:uLnTx/>
                <a:uFillTx/>
                <a:latin typeface="Georgia"/>
                <a:ea typeface="+mn-ea"/>
                <a:cs typeface="+mn-cs"/>
              </a:rPr>
              <a:t>Attainable Capacity= (Design </a:t>
            </a:r>
            <a:r>
              <a:rPr kumimoji="0" lang="en-US" sz="1400" b="1" i="1" u="none" strike="noStrike" kern="0" cap="none" spc="0" normalizeH="0" baseline="0" noProof="0" dirty="0" smtClean="0">
                <a:ln>
                  <a:noFill/>
                </a:ln>
                <a:solidFill>
                  <a:sysClr val="windowText" lastClr="000000"/>
                </a:solidFill>
                <a:effectLst/>
                <a:uLnTx/>
                <a:uFillTx/>
                <a:latin typeface="Georgia"/>
                <a:ea typeface="+mn-ea"/>
                <a:cs typeface="+mn-cs"/>
              </a:rPr>
              <a:t>Capacity </a:t>
            </a:r>
            <a:r>
              <a:rPr kumimoji="0" lang="en-US" sz="1400" b="1" i="1" u="none" strike="noStrike" kern="0" cap="none" spc="0" normalizeH="0" baseline="0" noProof="0" dirty="0">
                <a:ln>
                  <a:noFill/>
                </a:ln>
                <a:solidFill>
                  <a:sysClr val="windowText" lastClr="000000"/>
                </a:solidFill>
                <a:effectLst/>
                <a:uLnTx/>
                <a:uFillTx/>
                <a:latin typeface="Georgia"/>
                <a:ea typeface="+mn-ea"/>
                <a:cs typeface="+mn-cs"/>
              </a:rPr>
              <a:t>* 0.85)</a:t>
            </a:r>
          </a:p>
        </p:txBody>
      </p:sp>
    </p:spTree>
    <p:extLst>
      <p:ext uri="{BB962C8B-B14F-4D97-AF65-F5344CB8AC3E}">
        <p14:creationId xmlns:p14="http://schemas.microsoft.com/office/powerpoint/2010/main" val="38880588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9">
            <a:extLst>
              <a:ext uri="{FF2B5EF4-FFF2-40B4-BE49-F238E27FC236}">
                <a16:creationId xmlns="" xmlns:a16="http://schemas.microsoft.com/office/drawing/2014/main" id="{7FBB3AFF-AB1F-4A0E-A4B1-9EA1DC5D8C2B}"/>
              </a:ext>
            </a:extLst>
          </p:cNvPr>
          <p:cNvGrpSpPr/>
          <p:nvPr/>
        </p:nvGrpSpPr>
        <p:grpSpPr>
          <a:xfrm>
            <a:off x="198787" y="810979"/>
            <a:ext cx="8763000" cy="5798970"/>
            <a:chOff x="350519" y="1850076"/>
            <a:chExt cx="11377189" cy="5205958"/>
          </a:xfrm>
          <a:noFill/>
        </p:grpSpPr>
        <p:sp>
          <p:nvSpPr>
            <p:cNvPr id="31" name="Rectangle 30">
              <a:extLst>
                <a:ext uri="{FF2B5EF4-FFF2-40B4-BE49-F238E27FC236}">
                  <a16:creationId xmlns="" xmlns:a16="http://schemas.microsoft.com/office/drawing/2014/main" id="{FE768736-F1E0-4692-84BC-C7F321F7045B}"/>
                </a:ext>
              </a:extLst>
            </p:cNvPr>
            <p:cNvSpPr/>
            <p:nvPr/>
          </p:nvSpPr>
          <p:spPr>
            <a:xfrm>
              <a:off x="350519" y="1850076"/>
              <a:ext cx="11377189" cy="5205958"/>
            </a:xfrm>
            <a:prstGeom prst="rect">
              <a:avLst/>
            </a:prstGeom>
            <a:grpFill/>
            <a:ln w="9525">
              <a:solidFill>
                <a:srgbClr val="457B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ከ</a:t>
              </a:r>
              <a:endParaRPr lang="en-GB"/>
            </a:p>
          </p:txBody>
        </p:sp>
        <p:sp>
          <p:nvSpPr>
            <p:cNvPr id="28" name="TextBox 27">
              <a:extLst>
                <a:ext uri="{FF2B5EF4-FFF2-40B4-BE49-F238E27FC236}">
                  <a16:creationId xmlns="" xmlns:a16="http://schemas.microsoft.com/office/drawing/2014/main" id="{97C48A70-C23A-4CB3-9E1A-CFA9C6B90607}"/>
                </a:ext>
              </a:extLst>
            </p:cNvPr>
            <p:cNvSpPr txBox="1"/>
            <p:nvPr/>
          </p:nvSpPr>
          <p:spPr>
            <a:xfrm>
              <a:off x="1062862" y="4459919"/>
              <a:ext cx="10389394"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b="1" smtClean="0">
                <a:latin typeface="Century Gothic" panose="020B0502020202020204" pitchFamily="34" charset="0"/>
                <a:ea typeface="Times New Roman" panose="02020603050405020304" pitchFamily="18" charset="0"/>
                <a:cs typeface="Arial" panose="020B0604020202020204" pitchFamily="34" charset="0"/>
              </a:endParaRPr>
            </a:p>
          </p:txBody>
        </p:sp>
        <p:sp>
          <p:nvSpPr>
            <p:cNvPr id="36" name="TextBox 35">
              <a:extLst>
                <a:ext uri="{FF2B5EF4-FFF2-40B4-BE49-F238E27FC236}">
                  <a16:creationId xmlns="" xmlns:a16="http://schemas.microsoft.com/office/drawing/2014/main" id="{15E470E4-284E-49D1-AA41-E09A5F9CB47A}"/>
                </a:ext>
              </a:extLst>
            </p:cNvPr>
            <p:cNvSpPr txBox="1"/>
            <p:nvPr/>
          </p:nvSpPr>
          <p:spPr>
            <a:xfrm>
              <a:off x="1062862" y="5134608"/>
              <a:ext cx="10528761"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dirty="0">
                <a:effectLst/>
                <a:latin typeface="Century Gothic" panose="020B0502020202020204" pitchFamily="34" charset="0"/>
                <a:ea typeface="Times New Roman" panose="02020603050405020304" pitchFamily="18" charset="0"/>
                <a:cs typeface="Arial" panose="020B0604020202020204" pitchFamily="34" charset="0"/>
              </a:endParaRPr>
            </a:p>
          </p:txBody>
        </p:sp>
      </p:grpSp>
      <p:pic>
        <p:nvPicPr>
          <p:cNvPr id="35"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9070" y="39988"/>
            <a:ext cx="1158261" cy="83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59687" y="272242"/>
            <a:ext cx="1220206" cy="461665"/>
          </a:xfrm>
          <a:prstGeom prst="rect">
            <a:avLst/>
          </a:prstGeom>
        </p:spPr>
        <p:txBody>
          <a:bodyPr wrap="none">
            <a:spAutoFit/>
          </a:bodyPr>
          <a:lstStyle/>
          <a:p>
            <a:pPr lvl="0">
              <a:defRPr/>
            </a:pPr>
            <a:r>
              <a:rPr lang="en-US" sz="2400" dirty="0" err="1"/>
              <a:t>የቀጠለ</a:t>
            </a:r>
            <a:r>
              <a:rPr lang="en-US" sz="2400" dirty="0"/>
              <a:t>…</a:t>
            </a:r>
            <a:endParaRPr lang="en-US" sz="2400" kern="0" dirty="0">
              <a:solidFill>
                <a:srgbClr val="0070C0"/>
              </a:solidFill>
            </a:endParaRPr>
          </a:p>
        </p:txBody>
      </p:sp>
      <p:sp>
        <p:nvSpPr>
          <p:cNvPr id="8" name="Rectangle 7"/>
          <p:cNvSpPr/>
          <p:nvPr/>
        </p:nvSpPr>
        <p:spPr>
          <a:xfrm>
            <a:off x="405535" y="914400"/>
            <a:ext cx="8444826" cy="830997"/>
          </a:xfrm>
          <a:prstGeom prst="rect">
            <a:avLst/>
          </a:prstGeom>
        </p:spPr>
        <p:txBody>
          <a:bodyPr wrap="square">
            <a:spAutoFit/>
          </a:bodyPr>
          <a:lstStyle/>
          <a:p>
            <a:pPr marL="109728" indent="0" algn="just">
              <a:buNone/>
            </a:pPr>
            <a:r>
              <a:rPr lang="am-ET" sz="2400" dirty="0">
                <a:solidFill>
                  <a:srgbClr val="424456"/>
                </a:solidFill>
                <a:latin typeface="Trebuchet MS"/>
                <a:ea typeface="+mj-ea"/>
                <a:cs typeface="+mj-cs"/>
              </a:rPr>
              <a:t>ምሳሌ</a:t>
            </a:r>
            <a:r>
              <a:rPr lang="en-US" sz="2400" dirty="0">
                <a:solidFill>
                  <a:srgbClr val="424456"/>
                </a:solidFill>
                <a:latin typeface="Trebuchet MS"/>
                <a:ea typeface="+mj-ea"/>
                <a:cs typeface="+mj-cs"/>
              </a:rPr>
              <a:t> - 1፡ (</a:t>
            </a:r>
            <a:r>
              <a:rPr lang="en-US" sz="2400" dirty="0" err="1">
                <a:solidFill>
                  <a:srgbClr val="424456"/>
                </a:solidFill>
                <a:latin typeface="Trebuchet MS"/>
                <a:ea typeface="+mj-ea"/>
                <a:cs typeface="+mj-cs"/>
              </a:rPr>
              <a:t>የቢራ</a:t>
            </a:r>
            <a:r>
              <a:rPr lang="en-US" sz="2400" dirty="0">
                <a:solidFill>
                  <a:srgbClr val="424456"/>
                </a:solidFill>
                <a:latin typeface="Trebuchet MS"/>
                <a:ea typeface="+mj-ea"/>
                <a:cs typeface="+mj-cs"/>
              </a:rPr>
              <a:t> </a:t>
            </a:r>
            <a:r>
              <a:rPr lang="en-US" sz="2400" dirty="0" err="1">
                <a:solidFill>
                  <a:srgbClr val="424456"/>
                </a:solidFill>
                <a:latin typeface="Trebuchet MS"/>
                <a:ea typeface="+mj-ea"/>
                <a:cs typeface="+mj-cs"/>
              </a:rPr>
              <a:t>ፋብሪካ</a:t>
            </a:r>
            <a:r>
              <a:rPr lang="en-US" sz="2400" dirty="0">
                <a:solidFill>
                  <a:srgbClr val="424456"/>
                </a:solidFill>
                <a:latin typeface="Trebuchet MS"/>
                <a:ea typeface="+mj-ea"/>
                <a:cs typeface="+mj-cs"/>
              </a:rPr>
              <a:t>)</a:t>
            </a:r>
          </a:p>
          <a:p>
            <a:endParaRPr lang="en-US" sz="2400" dirty="0">
              <a:solidFill>
                <a:srgbClr val="424456"/>
              </a:solidFill>
              <a:latin typeface="Trebuchet MS"/>
              <a:ea typeface="+mj-ea"/>
              <a:cs typeface="+mj-cs"/>
            </a:endParaRPr>
          </a:p>
        </p:txBody>
      </p:sp>
      <p:sp>
        <p:nvSpPr>
          <p:cNvPr id="11" name="Content Placeholder 2"/>
          <p:cNvSpPr txBox="1">
            <a:spLocks/>
          </p:cNvSpPr>
          <p:nvPr/>
        </p:nvSpPr>
        <p:spPr>
          <a:xfrm>
            <a:off x="457200" y="2249424"/>
            <a:ext cx="8229600" cy="432511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marR="0" lvl="0" indent="0" algn="l" defTabSz="914400" rtl="0" eaLnBrk="1" fontAlgn="auto" latinLnBrk="0" hangingPunct="1">
              <a:lnSpc>
                <a:spcPct val="100000"/>
              </a:lnSpc>
              <a:spcBef>
                <a:spcPts val="300"/>
              </a:spcBef>
              <a:spcAft>
                <a:spcPts val="0"/>
              </a:spcAft>
              <a:buClr>
                <a:srgbClr val="A04DA3"/>
              </a:buClr>
              <a:buSzTx/>
              <a:buFont typeface="Georgia"/>
              <a:buNone/>
              <a:tabLst/>
              <a:defRPr/>
            </a:pPr>
            <a:endPar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endParaRPr>
          </a:p>
          <a:p>
            <a:pPr marL="109728" marR="0" lvl="0" indent="0" algn="just" defTabSz="914400" rtl="0" eaLnBrk="1" fontAlgn="auto" latinLnBrk="0" hangingPunct="1">
              <a:lnSpc>
                <a:spcPct val="100000"/>
              </a:lnSpc>
              <a:spcBef>
                <a:spcPts val="300"/>
              </a:spcBef>
              <a:spcAft>
                <a:spcPts val="0"/>
              </a:spcAft>
              <a:buClr>
                <a:srgbClr val="A04DA3"/>
              </a:buClr>
              <a:buSzTx/>
              <a:buFont typeface="Georgia"/>
              <a:buNone/>
              <a:tabLst/>
              <a:defRPr/>
            </a:pPr>
            <a:endParaRPr kumimoji="0" lang="en-US" sz="2800" b="0" i="0" u="none" strike="noStrike" kern="1200" cap="none" spc="0" normalizeH="0" baseline="0" noProof="0" dirty="0">
              <a:ln>
                <a:noFill/>
              </a:ln>
              <a:solidFill>
                <a:sysClr val="windowText" lastClr="000000"/>
              </a:solidFill>
              <a:effectLst/>
              <a:uLnTx/>
              <a:uFillTx/>
              <a:latin typeface="Georgia"/>
              <a:ea typeface="+mn-ea"/>
              <a:cs typeface="+mn-cs"/>
            </a:endParaRPr>
          </a:p>
        </p:txBody>
      </p:sp>
      <p:sp>
        <p:nvSpPr>
          <p:cNvPr id="3" name="Rectangle 2"/>
          <p:cNvSpPr/>
          <p:nvPr/>
        </p:nvSpPr>
        <p:spPr>
          <a:xfrm>
            <a:off x="533400" y="1720840"/>
            <a:ext cx="8382000" cy="369332"/>
          </a:xfrm>
          <a:prstGeom prst="rect">
            <a:avLst/>
          </a:prstGeom>
        </p:spPr>
        <p:txBody>
          <a:bodyPr wrap="square">
            <a:spAutoFit/>
          </a:bodyPr>
          <a:lstStyle/>
          <a:p>
            <a:endParaRPr lang="en-US" dirty="0"/>
          </a:p>
        </p:txBody>
      </p:sp>
      <p:sp>
        <p:nvSpPr>
          <p:cNvPr id="4" name="Rectangle 3"/>
          <p:cNvSpPr/>
          <p:nvPr/>
        </p:nvSpPr>
        <p:spPr>
          <a:xfrm>
            <a:off x="367420" y="1447800"/>
            <a:ext cx="8077200" cy="2308324"/>
          </a:xfrm>
          <a:prstGeom prst="rect">
            <a:avLst/>
          </a:prstGeom>
        </p:spPr>
        <p:txBody>
          <a:bodyPr wrap="square">
            <a:spAutoFit/>
          </a:bodyPr>
          <a:lstStyle/>
          <a:p>
            <a:pPr marL="285750" indent="-285750">
              <a:buFont typeface="Arial" pitchFamily="34" charset="0"/>
              <a:buChar char="•"/>
            </a:pPr>
            <a:r>
              <a:rPr lang="am-ET" dirty="0"/>
              <a:t>አንድ ቢራ ምርት ማምረቻ ማሽን በቀን ማምረት የሚችለው </a:t>
            </a:r>
            <a:r>
              <a:rPr lang="en-US" dirty="0"/>
              <a:t>Installed Capacity 47,000 </a:t>
            </a:r>
            <a:r>
              <a:rPr lang="am-ET" dirty="0"/>
              <a:t>ሊትር ቢራ ቢሆን እና በአመት ውስጥ 280 የስራ ቀናት ሰራ ብንል ጥቅል የማምረቻ መሳሪያ ብቃትን (</a:t>
            </a:r>
            <a:r>
              <a:rPr lang="en-US" dirty="0"/>
              <a:t>OEE) </a:t>
            </a:r>
            <a:r>
              <a:rPr lang="am-ET" dirty="0"/>
              <a:t>በመጠቀም የአቅም አጠቃቀሙን አስሉ</a:t>
            </a:r>
            <a:r>
              <a:rPr lang="am-ET" dirty="0" smtClean="0"/>
              <a:t>፡፡</a:t>
            </a:r>
            <a:endParaRPr lang="en-US" dirty="0" smtClean="0"/>
          </a:p>
          <a:p>
            <a:pPr marL="285750" indent="-285750">
              <a:buFont typeface="Arial" pitchFamily="34" charset="0"/>
              <a:buChar char="•"/>
            </a:pPr>
            <a:endParaRPr lang="am-ET" dirty="0"/>
          </a:p>
          <a:p>
            <a:pPr marL="285750" indent="-285750">
              <a:buFont typeface="Arial" pitchFamily="34" charset="0"/>
              <a:buChar char="•"/>
            </a:pPr>
            <a:r>
              <a:rPr lang="am-ET" dirty="0"/>
              <a:t>በተያዘው አመት 7,000,000 ሊትር ቢራ ቢያመርት</a:t>
            </a:r>
          </a:p>
          <a:p>
            <a:endParaRPr lang="am-ET" dirty="0"/>
          </a:p>
          <a:p>
            <a:r>
              <a:rPr lang="am-ET" dirty="0"/>
              <a:t>ምናባዊ የማምረት ዐቅም = 47000 </a:t>
            </a:r>
            <a:r>
              <a:rPr lang="en-US" dirty="0"/>
              <a:t>X 280 =  13,160,000</a:t>
            </a:r>
          </a:p>
          <a:p>
            <a:r>
              <a:rPr lang="am-ET" dirty="0"/>
              <a:t>ሊደረስበት የሚችል የማምረት አቅም =  13,160,000 </a:t>
            </a:r>
            <a:r>
              <a:rPr lang="en-US" dirty="0"/>
              <a:t>X OEE (0.85) = 11,186,000  = 63%</a:t>
            </a:r>
          </a:p>
        </p:txBody>
      </p:sp>
    </p:spTree>
    <p:extLst>
      <p:ext uri="{BB962C8B-B14F-4D97-AF65-F5344CB8AC3E}">
        <p14:creationId xmlns:p14="http://schemas.microsoft.com/office/powerpoint/2010/main" val="2667635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9">
            <a:extLst>
              <a:ext uri="{FF2B5EF4-FFF2-40B4-BE49-F238E27FC236}">
                <a16:creationId xmlns="" xmlns:a16="http://schemas.microsoft.com/office/drawing/2014/main" id="{7FBB3AFF-AB1F-4A0E-A4B1-9EA1DC5D8C2B}"/>
              </a:ext>
            </a:extLst>
          </p:cNvPr>
          <p:cNvGrpSpPr/>
          <p:nvPr/>
        </p:nvGrpSpPr>
        <p:grpSpPr>
          <a:xfrm>
            <a:off x="198787" y="810979"/>
            <a:ext cx="8763000" cy="5798970"/>
            <a:chOff x="350519" y="1850076"/>
            <a:chExt cx="11377189" cy="5205958"/>
          </a:xfrm>
          <a:noFill/>
        </p:grpSpPr>
        <p:sp>
          <p:nvSpPr>
            <p:cNvPr id="31" name="Rectangle 30">
              <a:extLst>
                <a:ext uri="{FF2B5EF4-FFF2-40B4-BE49-F238E27FC236}">
                  <a16:creationId xmlns="" xmlns:a16="http://schemas.microsoft.com/office/drawing/2014/main" id="{FE768736-F1E0-4692-84BC-C7F321F7045B}"/>
                </a:ext>
              </a:extLst>
            </p:cNvPr>
            <p:cNvSpPr/>
            <p:nvPr/>
          </p:nvSpPr>
          <p:spPr>
            <a:xfrm>
              <a:off x="350519" y="1850076"/>
              <a:ext cx="11377189" cy="5205958"/>
            </a:xfrm>
            <a:prstGeom prst="rect">
              <a:avLst/>
            </a:prstGeom>
            <a:grpFill/>
            <a:ln w="9525">
              <a:solidFill>
                <a:srgbClr val="457B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ከ</a:t>
              </a:r>
              <a:endParaRPr lang="en-GB"/>
            </a:p>
          </p:txBody>
        </p:sp>
        <p:sp>
          <p:nvSpPr>
            <p:cNvPr id="28" name="TextBox 27">
              <a:extLst>
                <a:ext uri="{FF2B5EF4-FFF2-40B4-BE49-F238E27FC236}">
                  <a16:creationId xmlns="" xmlns:a16="http://schemas.microsoft.com/office/drawing/2014/main" id="{97C48A70-C23A-4CB3-9E1A-CFA9C6B90607}"/>
                </a:ext>
              </a:extLst>
            </p:cNvPr>
            <p:cNvSpPr txBox="1"/>
            <p:nvPr/>
          </p:nvSpPr>
          <p:spPr>
            <a:xfrm>
              <a:off x="1062862" y="4459919"/>
              <a:ext cx="10389394"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b="1" smtClean="0">
                <a:latin typeface="Century Gothic" panose="020B0502020202020204" pitchFamily="34" charset="0"/>
                <a:ea typeface="Times New Roman" panose="02020603050405020304" pitchFamily="18" charset="0"/>
                <a:cs typeface="Arial" panose="020B0604020202020204" pitchFamily="34" charset="0"/>
              </a:endParaRPr>
            </a:p>
          </p:txBody>
        </p:sp>
        <p:sp>
          <p:nvSpPr>
            <p:cNvPr id="36" name="TextBox 35">
              <a:extLst>
                <a:ext uri="{FF2B5EF4-FFF2-40B4-BE49-F238E27FC236}">
                  <a16:creationId xmlns="" xmlns:a16="http://schemas.microsoft.com/office/drawing/2014/main" id="{15E470E4-284E-49D1-AA41-E09A5F9CB47A}"/>
                </a:ext>
              </a:extLst>
            </p:cNvPr>
            <p:cNvSpPr txBox="1"/>
            <p:nvPr/>
          </p:nvSpPr>
          <p:spPr>
            <a:xfrm>
              <a:off x="1062862" y="5134608"/>
              <a:ext cx="10528761"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dirty="0">
                <a:effectLst/>
                <a:latin typeface="Century Gothic" panose="020B0502020202020204" pitchFamily="34" charset="0"/>
                <a:ea typeface="Times New Roman" panose="02020603050405020304" pitchFamily="18" charset="0"/>
                <a:cs typeface="Arial" panose="020B0604020202020204" pitchFamily="34" charset="0"/>
              </a:endParaRPr>
            </a:p>
          </p:txBody>
        </p:sp>
      </p:grpSp>
      <p:pic>
        <p:nvPicPr>
          <p:cNvPr id="35"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9070" y="39988"/>
            <a:ext cx="1158261" cy="83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59687" y="272242"/>
            <a:ext cx="1220206" cy="461665"/>
          </a:xfrm>
          <a:prstGeom prst="rect">
            <a:avLst/>
          </a:prstGeom>
        </p:spPr>
        <p:txBody>
          <a:bodyPr wrap="none">
            <a:spAutoFit/>
          </a:bodyPr>
          <a:lstStyle/>
          <a:p>
            <a:pPr lvl="0">
              <a:defRPr/>
            </a:pPr>
            <a:r>
              <a:rPr lang="en-US" sz="2400" dirty="0" err="1"/>
              <a:t>የቀጠለ</a:t>
            </a:r>
            <a:r>
              <a:rPr lang="en-US" sz="2400" dirty="0"/>
              <a:t>…</a:t>
            </a:r>
            <a:endParaRPr lang="en-US" sz="2400" kern="0" dirty="0">
              <a:solidFill>
                <a:srgbClr val="0070C0"/>
              </a:solidFill>
            </a:endParaRPr>
          </a:p>
        </p:txBody>
      </p:sp>
      <p:sp>
        <p:nvSpPr>
          <p:cNvPr id="8" name="Rectangle 7"/>
          <p:cNvSpPr/>
          <p:nvPr/>
        </p:nvSpPr>
        <p:spPr>
          <a:xfrm>
            <a:off x="405535" y="914400"/>
            <a:ext cx="8444826" cy="461665"/>
          </a:xfrm>
          <a:prstGeom prst="rect">
            <a:avLst/>
          </a:prstGeom>
        </p:spPr>
        <p:txBody>
          <a:bodyPr wrap="square">
            <a:spAutoFit/>
          </a:bodyPr>
          <a:lstStyle/>
          <a:p>
            <a:pPr marL="109728" indent="0" algn="just">
              <a:buNone/>
            </a:pPr>
            <a:r>
              <a:rPr lang="en-US" sz="2400" dirty="0" err="1">
                <a:solidFill>
                  <a:srgbClr val="424456"/>
                </a:solidFill>
                <a:latin typeface="Trebuchet MS"/>
                <a:ea typeface="+mj-ea"/>
                <a:cs typeface="+mj-cs"/>
              </a:rPr>
              <a:t>ለውይይት</a:t>
            </a:r>
            <a:r>
              <a:rPr lang="en-US" sz="2400" dirty="0">
                <a:solidFill>
                  <a:srgbClr val="424456"/>
                </a:solidFill>
                <a:latin typeface="Trebuchet MS"/>
                <a:ea typeface="+mj-ea"/>
                <a:cs typeface="+mj-cs"/>
              </a:rPr>
              <a:t> -2 (</a:t>
            </a:r>
            <a:r>
              <a:rPr lang="en-US" sz="2400" dirty="0" err="1">
                <a:solidFill>
                  <a:srgbClr val="424456"/>
                </a:solidFill>
                <a:latin typeface="Trebuchet MS"/>
                <a:ea typeface="+mj-ea"/>
                <a:cs typeface="+mj-cs"/>
              </a:rPr>
              <a:t>የሳሙና</a:t>
            </a:r>
            <a:r>
              <a:rPr lang="en-US" sz="2400" dirty="0">
                <a:solidFill>
                  <a:srgbClr val="424456"/>
                </a:solidFill>
                <a:latin typeface="Trebuchet MS"/>
                <a:ea typeface="+mj-ea"/>
                <a:cs typeface="+mj-cs"/>
              </a:rPr>
              <a:t> </a:t>
            </a:r>
            <a:r>
              <a:rPr lang="en-US" sz="2400" dirty="0" err="1">
                <a:solidFill>
                  <a:srgbClr val="424456"/>
                </a:solidFill>
                <a:latin typeface="Trebuchet MS"/>
                <a:ea typeface="+mj-ea"/>
                <a:cs typeface="+mj-cs"/>
              </a:rPr>
              <a:t>ፋብሪካ</a:t>
            </a:r>
            <a:r>
              <a:rPr lang="en-US" sz="2400" dirty="0">
                <a:solidFill>
                  <a:srgbClr val="424456"/>
                </a:solidFill>
                <a:latin typeface="Trebuchet MS"/>
                <a:ea typeface="+mj-ea"/>
                <a:cs typeface="+mj-cs"/>
              </a:rPr>
              <a:t>)</a:t>
            </a:r>
            <a:endParaRPr lang="en-US" sz="2400" b="1" dirty="0">
              <a:solidFill>
                <a:srgbClr val="0070C0"/>
              </a:solidFill>
            </a:endParaRPr>
          </a:p>
        </p:txBody>
      </p:sp>
      <p:sp>
        <p:nvSpPr>
          <p:cNvPr id="11" name="Content Placeholder 2"/>
          <p:cNvSpPr txBox="1">
            <a:spLocks/>
          </p:cNvSpPr>
          <p:nvPr/>
        </p:nvSpPr>
        <p:spPr>
          <a:xfrm>
            <a:off x="457200" y="2249424"/>
            <a:ext cx="8229600" cy="432511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marR="0" lvl="0" indent="0" algn="l" defTabSz="914400" rtl="0" eaLnBrk="1" fontAlgn="auto" latinLnBrk="0" hangingPunct="1">
              <a:lnSpc>
                <a:spcPct val="100000"/>
              </a:lnSpc>
              <a:spcBef>
                <a:spcPts val="300"/>
              </a:spcBef>
              <a:spcAft>
                <a:spcPts val="0"/>
              </a:spcAft>
              <a:buClr>
                <a:srgbClr val="A04DA3"/>
              </a:buClr>
              <a:buSzTx/>
              <a:buFont typeface="Georgia"/>
              <a:buNone/>
              <a:tabLst/>
              <a:defRPr/>
            </a:pPr>
            <a:endPar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endParaRPr>
          </a:p>
          <a:p>
            <a:pPr marL="109728" marR="0" lvl="0" indent="0" algn="just" defTabSz="914400" rtl="0" eaLnBrk="1" fontAlgn="auto" latinLnBrk="0" hangingPunct="1">
              <a:lnSpc>
                <a:spcPct val="100000"/>
              </a:lnSpc>
              <a:spcBef>
                <a:spcPts val="300"/>
              </a:spcBef>
              <a:spcAft>
                <a:spcPts val="0"/>
              </a:spcAft>
              <a:buClr>
                <a:srgbClr val="A04DA3"/>
              </a:buClr>
              <a:buSzTx/>
              <a:buFont typeface="Georgia"/>
              <a:buNone/>
              <a:tabLst/>
              <a:defRPr/>
            </a:pPr>
            <a:endParaRPr kumimoji="0" lang="en-US" sz="2800" b="0" i="0" u="none" strike="noStrike" kern="1200" cap="none" spc="0" normalizeH="0" baseline="0" noProof="0" dirty="0">
              <a:ln>
                <a:noFill/>
              </a:ln>
              <a:solidFill>
                <a:sysClr val="windowText" lastClr="000000"/>
              </a:solidFill>
              <a:effectLst/>
              <a:uLnTx/>
              <a:uFillTx/>
              <a:latin typeface="Georgia"/>
              <a:ea typeface="+mn-ea"/>
              <a:cs typeface="+mn-cs"/>
            </a:endParaRPr>
          </a:p>
        </p:txBody>
      </p:sp>
      <p:sp>
        <p:nvSpPr>
          <p:cNvPr id="3" name="Rectangle 2"/>
          <p:cNvSpPr/>
          <p:nvPr/>
        </p:nvSpPr>
        <p:spPr>
          <a:xfrm>
            <a:off x="533400" y="1720840"/>
            <a:ext cx="8382000" cy="369332"/>
          </a:xfrm>
          <a:prstGeom prst="rect">
            <a:avLst/>
          </a:prstGeom>
        </p:spPr>
        <p:txBody>
          <a:bodyPr wrap="square">
            <a:spAutoFit/>
          </a:bodyPr>
          <a:lstStyle/>
          <a:p>
            <a:endParaRPr lang="en-US" dirty="0"/>
          </a:p>
        </p:txBody>
      </p:sp>
      <p:sp>
        <p:nvSpPr>
          <p:cNvPr id="4" name="Rectangle 3"/>
          <p:cNvSpPr/>
          <p:nvPr/>
        </p:nvSpPr>
        <p:spPr>
          <a:xfrm>
            <a:off x="367420" y="1447800"/>
            <a:ext cx="8077200" cy="615553"/>
          </a:xfrm>
          <a:prstGeom prst="rect">
            <a:avLst/>
          </a:prstGeom>
        </p:spPr>
        <p:txBody>
          <a:bodyPr wrap="square">
            <a:spAutoFit/>
          </a:bodyPr>
          <a:lstStyle/>
          <a:p>
            <a:pPr marL="109728" lvl="0" algn="just">
              <a:spcBef>
                <a:spcPts val="300"/>
              </a:spcBef>
              <a:buClr>
                <a:srgbClr val="A04DA3"/>
              </a:buClr>
            </a:pPr>
            <a:r>
              <a:rPr lang="en-US" sz="1600" dirty="0" err="1"/>
              <a:t>የአንድ</a:t>
            </a:r>
            <a:r>
              <a:rPr lang="en-US" sz="1600" dirty="0"/>
              <a:t> </a:t>
            </a:r>
            <a:r>
              <a:rPr lang="en-US" sz="1600" dirty="0" err="1"/>
              <a:t>የዘይት</a:t>
            </a:r>
            <a:r>
              <a:rPr lang="en-US" sz="1600" dirty="0"/>
              <a:t> </a:t>
            </a:r>
            <a:r>
              <a:rPr lang="en-US" sz="1600" dirty="0" err="1"/>
              <a:t>ፋብሪካ</a:t>
            </a:r>
            <a:r>
              <a:rPr lang="en-US" sz="1600" dirty="0"/>
              <a:t> </a:t>
            </a:r>
            <a:r>
              <a:rPr lang="en-US" sz="1600" dirty="0" err="1"/>
              <a:t>ከምርት</a:t>
            </a:r>
            <a:r>
              <a:rPr lang="en-US" sz="1600" dirty="0"/>
              <a:t> </a:t>
            </a:r>
            <a:r>
              <a:rPr lang="en-US" sz="1600" dirty="0" err="1"/>
              <a:t>ጋር</a:t>
            </a:r>
            <a:r>
              <a:rPr lang="en-US" sz="1600" dirty="0"/>
              <a:t> </a:t>
            </a:r>
            <a:r>
              <a:rPr lang="en-US" sz="1600" dirty="0" err="1"/>
              <a:t>የተያያዙ</a:t>
            </a:r>
            <a:r>
              <a:rPr lang="en-US" sz="1600" dirty="0"/>
              <a:t> </a:t>
            </a:r>
            <a:r>
              <a:rPr lang="en-US" sz="1600" dirty="0" err="1"/>
              <a:t>መረጃዎች</a:t>
            </a:r>
            <a:r>
              <a:rPr lang="en-US" sz="1600" dirty="0"/>
              <a:t> </a:t>
            </a:r>
            <a:r>
              <a:rPr lang="en-US" sz="1600" dirty="0" err="1"/>
              <a:t>የሚከተሉት</a:t>
            </a:r>
            <a:r>
              <a:rPr lang="en-US" sz="1600" dirty="0"/>
              <a:t> </a:t>
            </a:r>
            <a:r>
              <a:rPr lang="en-US" sz="1600" dirty="0" err="1"/>
              <a:t>ናቸው</a:t>
            </a:r>
            <a:r>
              <a:rPr lang="en-US" sz="1600" dirty="0"/>
              <a:t>፡፡</a:t>
            </a:r>
          </a:p>
          <a:p>
            <a:pPr marL="285750" indent="-285750">
              <a:buFont typeface="Arial" pitchFamily="34" charset="0"/>
              <a:buChar char="•"/>
            </a:pPr>
            <a:endParaRPr lang="am-ET" dirty="0"/>
          </a:p>
        </p:txBody>
      </p:sp>
      <p:pic>
        <p:nvPicPr>
          <p:cNvPr id="389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828800"/>
            <a:ext cx="6589713"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3400" y="3811815"/>
            <a:ext cx="7772400" cy="646331"/>
          </a:xfrm>
          <a:prstGeom prst="rect">
            <a:avLst/>
          </a:prstGeom>
        </p:spPr>
        <p:txBody>
          <a:bodyPr wrap="square">
            <a:spAutoFit/>
          </a:bodyPr>
          <a:lstStyle/>
          <a:p>
            <a:r>
              <a:rPr lang="am-ET" dirty="0"/>
              <a:t>መረጃው በተሰበሰበበት ወር የተመዘገበው የምርት መጠን 1365 ቶን ሳሙና ቢሆን በወሩ የተመዘገበው የማምረት አቅም አጠቃቀሙ ምን ያህል ነበር</a:t>
            </a:r>
          </a:p>
        </p:txBody>
      </p:sp>
    </p:spTree>
    <p:extLst>
      <p:ext uri="{BB962C8B-B14F-4D97-AF65-F5344CB8AC3E}">
        <p14:creationId xmlns:p14="http://schemas.microsoft.com/office/powerpoint/2010/main" val="13174423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9">
            <a:extLst>
              <a:ext uri="{FF2B5EF4-FFF2-40B4-BE49-F238E27FC236}">
                <a16:creationId xmlns="" xmlns:a16="http://schemas.microsoft.com/office/drawing/2014/main" id="{7FBB3AFF-AB1F-4A0E-A4B1-9EA1DC5D8C2B}"/>
              </a:ext>
            </a:extLst>
          </p:cNvPr>
          <p:cNvGrpSpPr/>
          <p:nvPr/>
        </p:nvGrpSpPr>
        <p:grpSpPr>
          <a:xfrm>
            <a:off x="198787" y="810979"/>
            <a:ext cx="8763000" cy="5798970"/>
            <a:chOff x="350519" y="1850076"/>
            <a:chExt cx="11377189" cy="5205958"/>
          </a:xfrm>
          <a:noFill/>
        </p:grpSpPr>
        <p:sp>
          <p:nvSpPr>
            <p:cNvPr id="31" name="Rectangle 30">
              <a:extLst>
                <a:ext uri="{FF2B5EF4-FFF2-40B4-BE49-F238E27FC236}">
                  <a16:creationId xmlns="" xmlns:a16="http://schemas.microsoft.com/office/drawing/2014/main" id="{FE768736-F1E0-4692-84BC-C7F321F7045B}"/>
                </a:ext>
              </a:extLst>
            </p:cNvPr>
            <p:cNvSpPr/>
            <p:nvPr/>
          </p:nvSpPr>
          <p:spPr>
            <a:xfrm>
              <a:off x="350519" y="1850076"/>
              <a:ext cx="11377189" cy="5205958"/>
            </a:xfrm>
            <a:prstGeom prst="rect">
              <a:avLst/>
            </a:prstGeom>
            <a:grpFill/>
            <a:ln w="9525">
              <a:solidFill>
                <a:srgbClr val="457B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ከ</a:t>
              </a:r>
              <a:endParaRPr lang="en-GB"/>
            </a:p>
          </p:txBody>
        </p:sp>
        <p:sp>
          <p:nvSpPr>
            <p:cNvPr id="28" name="TextBox 27">
              <a:extLst>
                <a:ext uri="{FF2B5EF4-FFF2-40B4-BE49-F238E27FC236}">
                  <a16:creationId xmlns="" xmlns:a16="http://schemas.microsoft.com/office/drawing/2014/main" id="{97C48A70-C23A-4CB3-9E1A-CFA9C6B90607}"/>
                </a:ext>
              </a:extLst>
            </p:cNvPr>
            <p:cNvSpPr txBox="1"/>
            <p:nvPr/>
          </p:nvSpPr>
          <p:spPr>
            <a:xfrm>
              <a:off x="1062862" y="4459919"/>
              <a:ext cx="10389394"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b="1" smtClean="0">
                <a:latin typeface="Century Gothic" panose="020B0502020202020204" pitchFamily="34" charset="0"/>
                <a:ea typeface="Times New Roman" panose="02020603050405020304" pitchFamily="18" charset="0"/>
                <a:cs typeface="Arial" panose="020B0604020202020204" pitchFamily="34" charset="0"/>
              </a:endParaRPr>
            </a:p>
          </p:txBody>
        </p:sp>
        <p:sp>
          <p:nvSpPr>
            <p:cNvPr id="36" name="TextBox 35">
              <a:extLst>
                <a:ext uri="{FF2B5EF4-FFF2-40B4-BE49-F238E27FC236}">
                  <a16:creationId xmlns="" xmlns:a16="http://schemas.microsoft.com/office/drawing/2014/main" id="{15E470E4-284E-49D1-AA41-E09A5F9CB47A}"/>
                </a:ext>
              </a:extLst>
            </p:cNvPr>
            <p:cNvSpPr txBox="1"/>
            <p:nvPr/>
          </p:nvSpPr>
          <p:spPr>
            <a:xfrm>
              <a:off x="1062862" y="5134608"/>
              <a:ext cx="10528761"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dirty="0">
                <a:effectLst/>
                <a:latin typeface="Century Gothic" panose="020B0502020202020204" pitchFamily="34" charset="0"/>
                <a:ea typeface="Times New Roman" panose="02020603050405020304" pitchFamily="18" charset="0"/>
                <a:cs typeface="Arial" panose="020B0604020202020204" pitchFamily="34" charset="0"/>
              </a:endParaRPr>
            </a:p>
          </p:txBody>
        </p:sp>
      </p:grpSp>
      <p:pic>
        <p:nvPicPr>
          <p:cNvPr id="35"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9070" y="39988"/>
            <a:ext cx="1158261" cy="83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59687" y="272242"/>
            <a:ext cx="1220206" cy="461665"/>
          </a:xfrm>
          <a:prstGeom prst="rect">
            <a:avLst/>
          </a:prstGeom>
        </p:spPr>
        <p:txBody>
          <a:bodyPr wrap="none">
            <a:spAutoFit/>
          </a:bodyPr>
          <a:lstStyle/>
          <a:p>
            <a:pPr lvl="0">
              <a:defRPr/>
            </a:pPr>
            <a:r>
              <a:rPr lang="en-US" sz="2400" dirty="0" err="1"/>
              <a:t>የቀጠለ</a:t>
            </a:r>
            <a:r>
              <a:rPr lang="en-US" sz="2400" dirty="0"/>
              <a:t>…</a:t>
            </a:r>
            <a:endParaRPr lang="en-US" sz="2400" kern="0" dirty="0">
              <a:solidFill>
                <a:srgbClr val="0070C0"/>
              </a:solidFill>
            </a:endParaRPr>
          </a:p>
        </p:txBody>
      </p:sp>
      <p:sp>
        <p:nvSpPr>
          <p:cNvPr id="8" name="Rectangle 7"/>
          <p:cNvSpPr/>
          <p:nvPr/>
        </p:nvSpPr>
        <p:spPr>
          <a:xfrm>
            <a:off x="405535" y="914400"/>
            <a:ext cx="8444826" cy="1569660"/>
          </a:xfrm>
          <a:prstGeom prst="rect">
            <a:avLst/>
          </a:prstGeom>
        </p:spPr>
        <p:txBody>
          <a:bodyPr wrap="square">
            <a:spAutoFit/>
          </a:bodyPr>
          <a:lstStyle/>
          <a:p>
            <a:pPr marL="109728" indent="0" algn="just">
              <a:buNone/>
            </a:pPr>
            <a:r>
              <a:rPr lang="en-US" sz="2400" dirty="0" err="1">
                <a:solidFill>
                  <a:srgbClr val="424456"/>
                </a:solidFill>
                <a:latin typeface="Trebuchet MS"/>
                <a:ea typeface="+mj-ea"/>
                <a:cs typeface="+mj-cs"/>
              </a:rPr>
              <a:t>ለውይይት</a:t>
            </a:r>
            <a:r>
              <a:rPr lang="en-US" sz="2400" dirty="0">
                <a:solidFill>
                  <a:srgbClr val="424456"/>
                </a:solidFill>
                <a:latin typeface="Trebuchet MS"/>
                <a:ea typeface="+mj-ea"/>
                <a:cs typeface="+mj-cs"/>
              </a:rPr>
              <a:t> </a:t>
            </a:r>
            <a:r>
              <a:rPr lang="en-US" sz="2400" dirty="0" smtClean="0">
                <a:solidFill>
                  <a:srgbClr val="424456"/>
                </a:solidFill>
                <a:latin typeface="Trebuchet MS"/>
                <a:ea typeface="+mj-ea"/>
                <a:cs typeface="+mj-cs"/>
              </a:rPr>
              <a:t>-3 (</a:t>
            </a:r>
            <a:r>
              <a:rPr lang="en-US" sz="2400" dirty="0" err="1"/>
              <a:t>የብረታ</a:t>
            </a:r>
            <a:r>
              <a:rPr lang="en-US" sz="2400" dirty="0"/>
              <a:t> </a:t>
            </a:r>
            <a:r>
              <a:rPr lang="en-US" sz="2400" dirty="0" err="1"/>
              <a:t>ብረት</a:t>
            </a:r>
            <a:r>
              <a:rPr lang="en-US" sz="2400" dirty="0"/>
              <a:t> </a:t>
            </a:r>
            <a:r>
              <a:rPr lang="en-US" sz="2400" dirty="0" err="1"/>
              <a:t>ፋብሪካ</a:t>
            </a:r>
            <a:r>
              <a:rPr lang="en-US" sz="2400" dirty="0" smtClean="0">
                <a:solidFill>
                  <a:srgbClr val="424456"/>
                </a:solidFill>
                <a:latin typeface="Trebuchet MS"/>
                <a:ea typeface="+mj-ea"/>
                <a:cs typeface="+mj-cs"/>
              </a:rPr>
              <a:t>)</a:t>
            </a:r>
          </a:p>
          <a:p>
            <a:pPr marL="109728" indent="0" algn="just">
              <a:buNone/>
            </a:pPr>
            <a:endParaRPr lang="en-US" sz="2400" dirty="0" smtClean="0">
              <a:solidFill>
                <a:srgbClr val="424456"/>
              </a:solidFill>
              <a:latin typeface="Trebuchet MS"/>
              <a:ea typeface="+mj-ea"/>
              <a:cs typeface="+mj-cs"/>
            </a:endParaRPr>
          </a:p>
          <a:p>
            <a:pPr marL="452628" indent="-342900" algn="just">
              <a:buFont typeface="Arial" pitchFamily="34" charset="0"/>
              <a:buChar char="•"/>
            </a:pPr>
            <a:r>
              <a:rPr lang="en-US" sz="2400" dirty="0" err="1"/>
              <a:t>አንድ</a:t>
            </a:r>
            <a:r>
              <a:rPr lang="en-US" sz="2400" dirty="0"/>
              <a:t> </a:t>
            </a:r>
            <a:r>
              <a:rPr lang="en-US" sz="2400" dirty="0" err="1"/>
              <a:t>ምስማር</a:t>
            </a:r>
            <a:r>
              <a:rPr lang="en-US" sz="2400" dirty="0"/>
              <a:t> </a:t>
            </a:r>
            <a:r>
              <a:rPr lang="en-US" sz="2400" dirty="0" err="1"/>
              <a:t>እና</a:t>
            </a:r>
            <a:r>
              <a:rPr lang="en-US" sz="2400" dirty="0"/>
              <a:t> </a:t>
            </a:r>
            <a:r>
              <a:rPr lang="en-US" sz="2400" dirty="0" err="1"/>
              <a:t>ቆርቆሮ</a:t>
            </a:r>
            <a:r>
              <a:rPr lang="en-US" sz="2400" dirty="0"/>
              <a:t> </a:t>
            </a:r>
            <a:r>
              <a:rPr lang="en-US" sz="2400" dirty="0" err="1"/>
              <a:t>ፋብሪካ</a:t>
            </a:r>
            <a:r>
              <a:rPr lang="en-US" sz="2400" dirty="0"/>
              <a:t> </a:t>
            </a:r>
            <a:r>
              <a:rPr lang="en-US" sz="2400" dirty="0" err="1"/>
              <a:t>በአንድ</a:t>
            </a:r>
            <a:r>
              <a:rPr lang="en-US" sz="2400" dirty="0"/>
              <a:t> </a:t>
            </a:r>
            <a:r>
              <a:rPr lang="en-US" sz="2400" dirty="0" err="1"/>
              <a:t>ወር</a:t>
            </a:r>
            <a:r>
              <a:rPr lang="en-US" sz="2400" dirty="0"/>
              <a:t> </a:t>
            </a:r>
            <a:r>
              <a:rPr lang="en-US" sz="2400" dirty="0" err="1"/>
              <a:t>ውስጥ</a:t>
            </a:r>
            <a:r>
              <a:rPr lang="en-US" sz="2400" dirty="0"/>
              <a:t> </a:t>
            </a:r>
            <a:r>
              <a:rPr lang="en-US" sz="2400" dirty="0" err="1"/>
              <a:t>ያስመዘገበው</a:t>
            </a:r>
            <a:r>
              <a:rPr lang="en-US" sz="2400" dirty="0"/>
              <a:t> </a:t>
            </a:r>
            <a:r>
              <a:rPr lang="en-US" sz="2400" dirty="0" err="1"/>
              <a:t>የምርት</a:t>
            </a:r>
            <a:r>
              <a:rPr lang="en-US" sz="2400" dirty="0"/>
              <a:t> </a:t>
            </a:r>
            <a:r>
              <a:rPr lang="en-US" sz="2400" dirty="0" err="1"/>
              <a:t>መጠን</a:t>
            </a:r>
            <a:r>
              <a:rPr lang="en-US" sz="2400" dirty="0"/>
              <a:t> </a:t>
            </a:r>
            <a:r>
              <a:rPr lang="en-US" sz="2400" dirty="0" err="1"/>
              <a:t>እንደሚከተለው</a:t>
            </a:r>
            <a:r>
              <a:rPr lang="en-US" sz="2400" dirty="0"/>
              <a:t> </a:t>
            </a:r>
            <a:r>
              <a:rPr lang="en-US" sz="2400" dirty="0" err="1"/>
              <a:t>ነው</a:t>
            </a:r>
            <a:r>
              <a:rPr lang="en-US" sz="2400" dirty="0" smtClean="0"/>
              <a:t>፡፡</a:t>
            </a:r>
            <a:endParaRPr lang="en-US" sz="2400" dirty="0"/>
          </a:p>
        </p:txBody>
      </p:sp>
      <p:sp>
        <p:nvSpPr>
          <p:cNvPr id="11" name="Content Placeholder 2"/>
          <p:cNvSpPr txBox="1">
            <a:spLocks/>
          </p:cNvSpPr>
          <p:nvPr/>
        </p:nvSpPr>
        <p:spPr>
          <a:xfrm>
            <a:off x="457200" y="2249424"/>
            <a:ext cx="8229600" cy="432511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marR="0" lvl="0" indent="0" algn="l" defTabSz="914400" rtl="0" eaLnBrk="1" fontAlgn="auto" latinLnBrk="0" hangingPunct="1">
              <a:lnSpc>
                <a:spcPct val="100000"/>
              </a:lnSpc>
              <a:spcBef>
                <a:spcPts val="300"/>
              </a:spcBef>
              <a:spcAft>
                <a:spcPts val="0"/>
              </a:spcAft>
              <a:buClr>
                <a:srgbClr val="A04DA3"/>
              </a:buClr>
              <a:buSzTx/>
              <a:buFont typeface="Georgia"/>
              <a:buNone/>
              <a:tabLst/>
              <a:defRPr/>
            </a:pPr>
            <a:endPar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endParaRPr>
          </a:p>
          <a:p>
            <a:pPr marL="109728" marR="0" lvl="0" indent="0" algn="just" defTabSz="914400" rtl="0" eaLnBrk="1" fontAlgn="auto" latinLnBrk="0" hangingPunct="1">
              <a:lnSpc>
                <a:spcPct val="100000"/>
              </a:lnSpc>
              <a:spcBef>
                <a:spcPts val="300"/>
              </a:spcBef>
              <a:spcAft>
                <a:spcPts val="0"/>
              </a:spcAft>
              <a:buClr>
                <a:srgbClr val="A04DA3"/>
              </a:buClr>
              <a:buSzTx/>
              <a:buFont typeface="Georgia"/>
              <a:buNone/>
              <a:tabLst/>
              <a:defRPr/>
            </a:pPr>
            <a:endParaRPr kumimoji="0" lang="en-US" sz="2800" b="0" i="0" u="none" strike="noStrike" kern="1200" cap="none" spc="0" normalizeH="0" baseline="0" noProof="0" dirty="0">
              <a:ln>
                <a:noFill/>
              </a:ln>
              <a:solidFill>
                <a:sysClr val="windowText" lastClr="000000"/>
              </a:solidFill>
              <a:effectLst/>
              <a:uLnTx/>
              <a:uFillTx/>
              <a:latin typeface="Georgia"/>
              <a:ea typeface="+mn-ea"/>
              <a:cs typeface="+mn-cs"/>
            </a:endParaRPr>
          </a:p>
        </p:txBody>
      </p:sp>
      <p:sp>
        <p:nvSpPr>
          <p:cNvPr id="3" name="Rectangle 2"/>
          <p:cNvSpPr/>
          <p:nvPr/>
        </p:nvSpPr>
        <p:spPr>
          <a:xfrm>
            <a:off x="533400" y="1720840"/>
            <a:ext cx="8382000" cy="369332"/>
          </a:xfrm>
          <a:prstGeom prst="rect">
            <a:avLst/>
          </a:prstGeom>
        </p:spPr>
        <p:txBody>
          <a:bodyPr wrap="square">
            <a:spAutoFit/>
          </a:bodyPr>
          <a:lstStyle/>
          <a:p>
            <a:endParaRPr lang="en-US" dirty="0"/>
          </a:p>
        </p:txBody>
      </p:sp>
      <p:sp>
        <p:nvSpPr>
          <p:cNvPr id="4" name="Rectangle 3"/>
          <p:cNvSpPr/>
          <p:nvPr/>
        </p:nvSpPr>
        <p:spPr>
          <a:xfrm>
            <a:off x="367420" y="1447800"/>
            <a:ext cx="8077200" cy="369332"/>
          </a:xfrm>
          <a:prstGeom prst="rect">
            <a:avLst/>
          </a:prstGeom>
        </p:spPr>
        <p:txBody>
          <a:bodyPr wrap="square">
            <a:spAutoFit/>
          </a:bodyPr>
          <a:lstStyle/>
          <a:p>
            <a:pPr marL="285750" indent="-285750">
              <a:buFont typeface="Arial" pitchFamily="34" charset="0"/>
              <a:buChar char="•"/>
            </a:pPr>
            <a:endParaRPr lang="am-ET" dirty="0"/>
          </a:p>
        </p:txBody>
      </p:sp>
      <p:pic>
        <p:nvPicPr>
          <p:cNvPr id="409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712" y="2535422"/>
            <a:ext cx="7169150"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768036" y="5410200"/>
            <a:ext cx="6081452" cy="646331"/>
          </a:xfrm>
          <a:prstGeom prst="rect">
            <a:avLst/>
          </a:prstGeom>
        </p:spPr>
        <p:txBody>
          <a:bodyPr wrap="square">
            <a:spAutoFit/>
          </a:bodyPr>
          <a:lstStyle/>
          <a:p>
            <a:pPr marL="285750" indent="-285750">
              <a:buFont typeface="Arial" pitchFamily="34" charset="0"/>
              <a:buChar char="•"/>
            </a:pPr>
            <a:r>
              <a:rPr lang="am-ET" dirty="0" smtClean="0"/>
              <a:t>በየምርት </a:t>
            </a:r>
            <a:r>
              <a:rPr lang="am-ET" dirty="0"/>
              <a:t>አይነቱ የተመዘገበ የማምረት ዓቅም አጠቃቀም ምን ያህል ነው</a:t>
            </a:r>
          </a:p>
        </p:txBody>
      </p:sp>
    </p:spTree>
    <p:extLst>
      <p:ext uri="{BB962C8B-B14F-4D97-AF65-F5344CB8AC3E}">
        <p14:creationId xmlns:p14="http://schemas.microsoft.com/office/powerpoint/2010/main" val="26613342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9">
            <a:extLst>
              <a:ext uri="{FF2B5EF4-FFF2-40B4-BE49-F238E27FC236}">
                <a16:creationId xmlns="" xmlns:a16="http://schemas.microsoft.com/office/drawing/2014/main" id="{7FBB3AFF-AB1F-4A0E-A4B1-9EA1DC5D8C2B}"/>
              </a:ext>
            </a:extLst>
          </p:cNvPr>
          <p:cNvGrpSpPr/>
          <p:nvPr/>
        </p:nvGrpSpPr>
        <p:grpSpPr>
          <a:xfrm>
            <a:off x="198787" y="810979"/>
            <a:ext cx="8763000" cy="5798970"/>
            <a:chOff x="350519" y="1850076"/>
            <a:chExt cx="11377189" cy="5205958"/>
          </a:xfrm>
          <a:noFill/>
        </p:grpSpPr>
        <p:sp>
          <p:nvSpPr>
            <p:cNvPr id="31" name="Rectangle 30">
              <a:extLst>
                <a:ext uri="{FF2B5EF4-FFF2-40B4-BE49-F238E27FC236}">
                  <a16:creationId xmlns="" xmlns:a16="http://schemas.microsoft.com/office/drawing/2014/main" id="{FE768736-F1E0-4692-84BC-C7F321F7045B}"/>
                </a:ext>
              </a:extLst>
            </p:cNvPr>
            <p:cNvSpPr/>
            <p:nvPr/>
          </p:nvSpPr>
          <p:spPr>
            <a:xfrm>
              <a:off x="350519" y="1850076"/>
              <a:ext cx="11377189" cy="5205958"/>
            </a:xfrm>
            <a:prstGeom prst="rect">
              <a:avLst/>
            </a:prstGeom>
            <a:grpFill/>
            <a:ln w="9525">
              <a:solidFill>
                <a:srgbClr val="457B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ከ</a:t>
              </a:r>
              <a:endParaRPr lang="en-GB"/>
            </a:p>
          </p:txBody>
        </p:sp>
        <p:sp>
          <p:nvSpPr>
            <p:cNvPr id="28" name="TextBox 27">
              <a:extLst>
                <a:ext uri="{FF2B5EF4-FFF2-40B4-BE49-F238E27FC236}">
                  <a16:creationId xmlns="" xmlns:a16="http://schemas.microsoft.com/office/drawing/2014/main" id="{97C48A70-C23A-4CB3-9E1A-CFA9C6B90607}"/>
                </a:ext>
              </a:extLst>
            </p:cNvPr>
            <p:cNvSpPr txBox="1"/>
            <p:nvPr/>
          </p:nvSpPr>
          <p:spPr>
            <a:xfrm>
              <a:off x="1062862" y="4459919"/>
              <a:ext cx="10389394"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b="1" smtClean="0">
                <a:latin typeface="Century Gothic" panose="020B0502020202020204" pitchFamily="34" charset="0"/>
                <a:ea typeface="Times New Roman" panose="02020603050405020304" pitchFamily="18" charset="0"/>
                <a:cs typeface="Arial" panose="020B0604020202020204" pitchFamily="34" charset="0"/>
              </a:endParaRPr>
            </a:p>
          </p:txBody>
        </p:sp>
        <p:sp>
          <p:nvSpPr>
            <p:cNvPr id="36" name="TextBox 35">
              <a:extLst>
                <a:ext uri="{FF2B5EF4-FFF2-40B4-BE49-F238E27FC236}">
                  <a16:creationId xmlns="" xmlns:a16="http://schemas.microsoft.com/office/drawing/2014/main" id="{15E470E4-284E-49D1-AA41-E09A5F9CB47A}"/>
                </a:ext>
              </a:extLst>
            </p:cNvPr>
            <p:cNvSpPr txBox="1"/>
            <p:nvPr/>
          </p:nvSpPr>
          <p:spPr>
            <a:xfrm>
              <a:off x="1062862" y="5134608"/>
              <a:ext cx="10528761"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dirty="0">
                <a:effectLst/>
                <a:latin typeface="Century Gothic" panose="020B0502020202020204" pitchFamily="34" charset="0"/>
                <a:ea typeface="Times New Roman" panose="02020603050405020304" pitchFamily="18" charset="0"/>
                <a:cs typeface="Arial" panose="020B0604020202020204" pitchFamily="34" charset="0"/>
              </a:endParaRPr>
            </a:p>
          </p:txBody>
        </p:sp>
      </p:grpSp>
      <p:pic>
        <p:nvPicPr>
          <p:cNvPr id="35"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9070" y="39988"/>
            <a:ext cx="1158261" cy="83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59687" y="272242"/>
            <a:ext cx="1220206" cy="461665"/>
          </a:xfrm>
          <a:prstGeom prst="rect">
            <a:avLst/>
          </a:prstGeom>
        </p:spPr>
        <p:txBody>
          <a:bodyPr wrap="none">
            <a:spAutoFit/>
          </a:bodyPr>
          <a:lstStyle/>
          <a:p>
            <a:pPr lvl="0">
              <a:defRPr/>
            </a:pPr>
            <a:r>
              <a:rPr lang="en-US" sz="2400" dirty="0" err="1"/>
              <a:t>የቀጠለ</a:t>
            </a:r>
            <a:r>
              <a:rPr lang="en-US" sz="2400" dirty="0"/>
              <a:t>…</a:t>
            </a:r>
            <a:endParaRPr lang="en-US" sz="2400" kern="0" dirty="0">
              <a:solidFill>
                <a:srgbClr val="0070C0"/>
              </a:solidFill>
            </a:endParaRPr>
          </a:p>
        </p:txBody>
      </p:sp>
      <p:sp>
        <p:nvSpPr>
          <p:cNvPr id="8" name="Rectangle 7"/>
          <p:cNvSpPr/>
          <p:nvPr/>
        </p:nvSpPr>
        <p:spPr>
          <a:xfrm>
            <a:off x="405535" y="914400"/>
            <a:ext cx="8444826" cy="461665"/>
          </a:xfrm>
          <a:prstGeom prst="rect">
            <a:avLst/>
          </a:prstGeom>
        </p:spPr>
        <p:txBody>
          <a:bodyPr wrap="square">
            <a:spAutoFit/>
          </a:bodyPr>
          <a:lstStyle/>
          <a:p>
            <a:pPr marL="109728" indent="0" algn="just">
              <a:buNone/>
            </a:pPr>
            <a:r>
              <a:rPr lang="en-US" sz="2400" dirty="0" err="1">
                <a:solidFill>
                  <a:srgbClr val="424456"/>
                </a:solidFill>
                <a:latin typeface="Trebuchet MS"/>
                <a:ea typeface="+mj-ea"/>
                <a:cs typeface="+mj-cs"/>
              </a:rPr>
              <a:t>ለውይይት</a:t>
            </a:r>
            <a:r>
              <a:rPr lang="en-US" sz="2400" dirty="0">
                <a:solidFill>
                  <a:srgbClr val="424456"/>
                </a:solidFill>
                <a:latin typeface="Trebuchet MS"/>
                <a:ea typeface="+mj-ea"/>
                <a:cs typeface="+mj-cs"/>
              </a:rPr>
              <a:t> </a:t>
            </a:r>
            <a:r>
              <a:rPr lang="en-US" sz="2400" dirty="0" smtClean="0">
                <a:solidFill>
                  <a:srgbClr val="424456"/>
                </a:solidFill>
                <a:latin typeface="Trebuchet MS"/>
                <a:ea typeface="+mj-ea"/>
                <a:cs typeface="+mj-cs"/>
              </a:rPr>
              <a:t>-3 (</a:t>
            </a:r>
            <a:r>
              <a:rPr lang="en-US" sz="2400" dirty="0" err="1"/>
              <a:t>የብረታ</a:t>
            </a:r>
            <a:r>
              <a:rPr lang="en-US" sz="2400" dirty="0"/>
              <a:t> </a:t>
            </a:r>
            <a:r>
              <a:rPr lang="en-US" sz="2400" dirty="0" err="1"/>
              <a:t>ብረት</a:t>
            </a:r>
            <a:r>
              <a:rPr lang="en-US" sz="2400" dirty="0"/>
              <a:t> </a:t>
            </a:r>
            <a:r>
              <a:rPr lang="en-US" sz="2400" dirty="0" err="1"/>
              <a:t>ፋብሪካ</a:t>
            </a:r>
            <a:r>
              <a:rPr lang="en-US" sz="2400" dirty="0" smtClean="0">
                <a:solidFill>
                  <a:srgbClr val="424456"/>
                </a:solidFill>
                <a:latin typeface="Trebuchet MS"/>
                <a:ea typeface="+mj-ea"/>
                <a:cs typeface="+mj-cs"/>
              </a:rPr>
              <a:t>)</a:t>
            </a:r>
            <a:endParaRPr lang="en-US" sz="2400" b="1" dirty="0">
              <a:solidFill>
                <a:srgbClr val="0070C0"/>
              </a:solidFill>
            </a:endParaRPr>
          </a:p>
        </p:txBody>
      </p:sp>
      <p:sp>
        <p:nvSpPr>
          <p:cNvPr id="11" name="Content Placeholder 2"/>
          <p:cNvSpPr txBox="1">
            <a:spLocks/>
          </p:cNvSpPr>
          <p:nvPr/>
        </p:nvSpPr>
        <p:spPr>
          <a:xfrm>
            <a:off x="457200" y="2249424"/>
            <a:ext cx="8229600" cy="432511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marR="0" lvl="0" indent="0" algn="l" defTabSz="914400" rtl="0" eaLnBrk="1" fontAlgn="auto" latinLnBrk="0" hangingPunct="1">
              <a:lnSpc>
                <a:spcPct val="100000"/>
              </a:lnSpc>
              <a:spcBef>
                <a:spcPts val="300"/>
              </a:spcBef>
              <a:spcAft>
                <a:spcPts val="0"/>
              </a:spcAft>
              <a:buClr>
                <a:srgbClr val="A04DA3"/>
              </a:buClr>
              <a:buSzTx/>
              <a:buFont typeface="Georgia"/>
              <a:buNone/>
              <a:tabLst/>
              <a:defRPr/>
            </a:pPr>
            <a:endPar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endParaRPr>
          </a:p>
          <a:p>
            <a:pPr marL="109728" marR="0" lvl="0" indent="0" algn="just" defTabSz="914400" rtl="0" eaLnBrk="1" fontAlgn="auto" latinLnBrk="0" hangingPunct="1">
              <a:lnSpc>
                <a:spcPct val="100000"/>
              </a:lnSpc>
              <a:spcBef>
                <a:spcPts val="300"/>
              </a:spcBef>
              <a:spcAft>
                <a:spcPts val="0"/>
              </a:spcAft>
              <a:buClr>
                <a:srgbClr val="A04DA3"/>
              </a:buClr>
              <a:buSzTx/>
              <a:buFont typeface="Georgia"/>
              <a:buNone/>
              <a:tabLst/>
              <a:defRPr/>
            </a:pPr>
            <a:endParaRPr kumimoji="0" lang="en-US" sz="2800" b="0" i="0" u="none" strike="noStrike" kern="1200" cap="none" spc="0" normalizeH="0" baseline="0" noProof="0" dirty="0">
              <a:ln>
                <a:noFill/>
              </a:ln>
              <a:solidFill>
                <a:sysClr val="windowText" lastClr="000000"/>
              </a:solidFill>
              <a:effectLst/>
              <a:uLnTx/>
              <a:uFillTx/>
              <a:latin typeface="Georgia"/>
              <a:ea typeface="+mn-ea"/>
              <a:cs typeface="+mn-cs"/>
            </a:endParaRPr>
          </a:p>
        </p:txBody>
      </p:sp>
      <p:sp>
        <p:nvSpPr>
          <p:cNvPr id="3" name="Rectangle 2"/>
          <p:cNvSpPr/>
          <p:nvPr/>
        </p:nvSpPr>
        <p:spPr>
          <a:xfrm>
            <a:off x="533400" y="1720840"/>
            <a:ext cx="8382000" cy="369332"/>
          </a:xfrm>
          <a:prstGeom prst="rect">
            <a:avLst/>
          </a:prstGeom>
        </p:spPr>
        <p:txBody>
          <a:bodyPr wrap="square">
            <a:spAutoFit/>
          </a:bodyPr>
          <a:lstStyle/>
          <a:p>
            <a:endParaRPr lang="en-US" dirty="0"/>
          </a:p>
        </p:txBody>
      </p:sp>
      <p:sp>
        <p:nvSpPr>
          <p:cNvPr id="4" name="Rectangle 3"/>
          <p:cNvSpPr/>
          <p:nvPr/>
        </p:nvSpPr>
        <p:spPr>
          <a:xfrm>
            <a:off x="367420" y="1447800"/>
            <a:ext cx="8077200" cy="369332"/>
          </a:xfrm>
          <a:prstGeom prst="rect">
            <a:avLst/>
          </a:prstGeom>
        </p:spPr>
        <p:txBody>
          <a:bodyPr wrap="square">
            <a:spAutoFit/>
          </a:bodyPr>
          <a:lstStyle/>
          <a:p>
            <a:pPr marL="285750" indent="-285750">
              <a:buFont typeface="Arial" pitchFamily="34" charset="0"/>
              <a:buChar char="•"/>
            </a:pPr>
            <a:endParaRPr lang="am-ET" dirty="0"/>
          </a:p>
        </p:txBody>
      </p:sp>
      <p:pic>
        <p:nvPicPr>
          <p:cNvPr id="399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148" y="1495653"/>
            <a:ext cx="8229600" cy="231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1054406" y="4106984"/>
            <a:ext cx="3810000" cy="1219200"/>
          </a:xfrm>
          <a:prstGeom prst="rect">
            <a:avLst/>
          </a:prstGeom>
          <a:solidFill>
            <a:sysClr val="window" lastClr="FFFFFF"/>
          </a:solidFill>
          <a:ln w="19050" cap="flat" cmpd="sng" algn="ctr">
            <a:solidFill>
              <a:srgbClr val="53548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ysClr val="windowText" lastClr="000000"/>
                </a:solidFill>
                <a:effectLst/>
                <a:uLnTx/>
                <a:uFillTx/>
                <a:latin typeface="Georgia"/>
                <a:ea typeface="+mn-ea"/>
                <a:cs typeface="+mn-cs"/>
              </a:rPr>
              <a:t>ፋብሪካው</a:t>
            </a:r>
            <a:r>
              <a:rPr kumimoji="0" lang="en-US" sz="1800" b="0" i="0" u="none" strike="noStrike" kern="0" cap="none" spc="0" normalizeH="0" baseline="0" noProof="0" dirty="0" smtClean="0">
                <a:ln>
                  <a:noFill/>
                </a:ln>
                <a:solidFill>
                  <a:sysClr val="windowText" lastClr="000000"/>
                </a:solidFill>
                <a:effectLst/>
                <a:uLnTx/>
                <a:uFillTx/>
                <a:latin typeface="Georgia"/>
                <a:ea typeface="+mn-ea"/>
                <a:cs typeface="+mn-cs"/>
              </a:rPr>
              <a:t> </a:t>
            </a:r>
            <a:r>
              <a:rPr kumimoji="0" lang="en-US" sz="1800" b="0" i="0" u="none" strike="noStrike" kern="0" cap="none" spc="0" normalizeH="0" baseline="0" noProof="0" dirty="0" err="1" smtClean="0">
                <a:ln>
                  <a:noFill/>
                </a:ln>
                <a:solidFill>
                  <a:sysClr val="windowText" lastClr="000000"/>
                </a:solidFill>
                <a:effectLst/>
                <a:uLnTx/>
                <a:uFillTx/>
                <a:latin typeface="Georgia"/>
                <a:ea typeface="+mn-ea"/>
                <a:cs typeface="+mn-cs"/>
              </a:rPr>
              <a:t>በወሩ</a:t>
            </a:r>
            <a:r>
              <a:rPr kumimoji="0" lang="en-US" sz="1800" b="0" i="0" u="none" strike="noStrike" kern="0" cap="none" spc="0" normalizeH="0" baseline="0" noProof="0" dirty="0" smtClean="0">
                <a:ln>
                  <a:noFill/>
                </a:ln>
                <a:solidFill>
                  <a:sysClr val="windowText" lastClr="000000"/>
                </a:solidFill>
                <a:effectLst/>
                <a:uLnTx/>
                <a:uFillTx/>
                <a:latin typeface="Georgia"/>
                <a:ea typeface="+mn-ea"/>
                <a:cs typeface="+mn-cs"/>
              </a:rPr>
              <a:t> </a:t>
            </a:r>
            <a:r>
              <a:rPr kumimoji="0" lang="en-US" sz="1800" b="0" i="0" u="none" strike="noStrike" kern="0" cap="none" spc="0" normalizeH="0" baseline="0" noProof="0" dirty="0" err="1" smtClean="0">
                <a:ln>
                  <a:noFill/>
                </a:ln>
                <a:solidFill>
                  <a:sysClr val="windowText" lastClr="000000"/>
                </a:solidFill>
                <a:effectLst/>
                <a:uLnTx/>
                <a:uFillTx/>
                <a:latin typeface="Georgia"/>
                <a:ea typeface="+mn-ea"/>
                <a:cs typeface="+mn-cs"/>
              </a:rPr>
              <a:t>የአቅሙን</a:t>
            </a:r>
            <a:r>
              <a:rPr kumimoji="0" lang="en-US" sz="1800" b="0" i="0" u="none" strike="noStrike" kern="0" cap="none" spc="0" normalizeH="0" baseline="0" noProof="0" dirty="0" smtClean="0">
                <a:ln>
                  <a:noFill/>
                </a:ln>
                <a:solidFill>
                  <a:sysClr val="windowText" lastClr="000000"/>
                </a:solidFill>
                <a:effectLst/>
                <a:uLnTx/>
                <a:uFillTx/>
                <a:latin typeface="Georgia"/>
                <a:ea typeface="+mn-ea"/>
                <a:cs typeface="+mn-cs"/>
              </a:rPr>
              <a:t> </a:t>
            </a:r>
            <a:r>
              <a:rPr kumimoji="0" lang="en-US" sz="1800" b="0" i="0" u="none" strike="noStrike" kern="0" cap="none" spc="0" normalizeH="0" baseline="0" noProof="0" dirty="0" err="1" smtClean="0">
                <a:ln>
                  <a:noFill/>
                </a:ln>
                <a:solidFill>
                  <a:sysClr val="windowText" lastClr="000000"/>
                </a:solidFill>
                <a:effectLst/>
                <a:uLnTx/>
                <a:uFillTx/>
                <a:latin typeface="Georgia"/>
                <a:ea typeface="+mn-ea"/>
                <a:cs typeface="+mn-cs"/>
              </a:rPr>
              <a:t>ምን</a:t>
            </a:r>
            <a:r>
              <a:rPr kumimoji="0" lang="en-US" sz="1800" b="0" i="0" u="none" strike="noStrike" kern="0" cap="none" spc="0" normalizeH="0" baseline="0" noProof="0" dirty="0" smtClean="0">
                <a:ln>
                  <a:noFill/>
                </a:ln>
                <a:solidFill>
                  <a:sysClr val="windowText" lastClr="000000"/>
                </a:solidFill>
                <a:effectLst/>
                <a:uLnTx/>
                <a:uFillTx/>
                <a:latin typeface="Georgia"/>
                <a:ea typeface="+mn-ea"/>
                <a:cs typeface="+mn-cs"/>
              </a:rPr>
              <a:t> </a:t>
            </a:r>
            <a:r>
              <a:rPr kumimoji="0" lang="en-US" sz="1800" b="0" i="0" u="none" strike="noStrike" kern="0" cap="none" spc="0" normalizeH="0" baseline="0" noProof="0" dirty="0" err="1" smtClean="0">
                <a:ln>
                  <a:noFill/>
                </a:ln>
                <a:solidFill>
                  <a:sysClr val="windowText" lastClr="000000"/>
                </a:solidFill>
                <a:effectLst/>
                <a:uLnTx/>
                <a:uFillTx/>
                <a:latin typeface="Georgia"/>
                <a:ea typeface="+mn-ea"/>
                <a:cs typeface="+mn-cs"/>
              </a:rPr>
              <a:t>ያህል</a:t>
            </a:r>
            <a:r>
              <a:rPr kumimoji="0" lang="en-US" sz="1800" b="0" i="0" u="none" strike="noStrike" kern="0" cap="none" spc="0" normalizeH="0" baseline="0" noProof="0" dirty="0" smtClean="0">
                <a:ln>
                  <a:noFill/>
                </a:ln>
                <a:solidFill>
                  <a:sysClr val="windowText" lastClr="000000"/>
                </a:solidFill>
                <a:effectLst/>
                <a:uLnTx/>
                <a:uFillTx/>
                <a:latin typeface="Georgia"/>
                <a:ea typeface="+mn-ea"/>
                <a:cs typeface="+mn-cs"/>
              </a:rPr>
              <a:t> </a:t>
            </a:r>
            <a:r>
              <a:rPr kumimoji="0" lang="en-US" sz="1800" b="0" i="0" u="none" strike="noStrike" kern="0" cap="none" spc="0" normalizeH="0" baseline="0" noProof="0" dirty="0" err="1" smtClean="0">
                <a:ln>
                  <a:noFill/>
                </a:ln>
                <a:solidFill>
                  <a:sysClr val="windowText" lastClr="000000"/>
                </a:solidFill>
                <a:effectLst/>
                <a:uLnTx/>
                <a:uFillTx/>
                <a:latin typeface="Georgia"/>
                <a:ea typeface="+mn-ea"/>
                <a:cs typeface="+mn-cs"/>
              </a:rPr>
              <a:t>ተጠቀመ</a:t>
            </a:r>
            <a:r>
              <a:rPr kumimoji="0" lang="en-US" sz="1800" b="0" i="0" u="none" strike="noStrike" kern="0" cap="none" spc="0" normalizeH="0" baseline="0" noProof="0" dirty="0" smtClean="0">
                <a:ln>
                  <a:noFill/>
                </a:ln>
                <a:solidFill>
                  <a:sysClr val="windowText" lastClr="000000"/>
                </a:solidFill>
                <a:effectLst/>
                <a:uLnTx/>
                <a:uFillTx/>
                <a:latin typeface="Georgia"/>
                <a:ea typeface="+mn-ea"/>
                <a:cs typeface="+mn-cs"/>
              </a:rPr>
              <a:t>?</a:t>
            </a:r>
            <a:endParaRPr kumimoji="0" lang="en-US" sz="1800" b="0" i="0" u="none" strike="noStrike" kern="0" cap="none" spc="0" normalizeH="0" baseline="0" noProof="0" dirty="0">
              <a:ln>
                <a:noFill/>
              </a:ln>
              <a:solidFill>
                <a:sysClr val="windowText" lastClr="000000"/>
              </a:solidFill>
              <a:effectLst/>
              <a:uLnTx/>
              <a:uFillTx/>
              <a:latin typeface="Georgia"/>
              <a:ea typeface="+mn-ea"/>
              <a:cs typeface="+mn-cs"/>
            </a:endParaRPr>
          </a:p>
        </p:txBody>
      </p:sp>
    </p:spTree>
    <p:extLst>
      <p:ext uri="{BB962C8B-B14F-4D97-AF65-F5344CB8AC3E}">
        <p14:creationId xmlns:p14="http://schemas.microsoft.com/office/powerpoint/2010/main" val="39922179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9">
            <a:extLst>
              <a:ext uri="{FF2B5EF4-FFF2-40B4-BE49-F238E27FC236}">
                <a16:creationId xmlns="" xmlns:a16="http://schemas.microsoft.com/office/drawing/2014/main" id="{7FBB3AFF-AB1F-4A0E-A4B1-9EA1DC5D8C2B}"/>
              </a:ext>
            </a:extLst>
          </p:cNvPr>
          <p:cNvGrpSpPr/>
          <p:nvPr/>
        </p:nvGrpSpPr>
        <p:grpSpPr>
          <a:xfrm>
            <a:off x="198787" y="810979"/>
            <a:ext cx="8763000" cy="5798970"/>
            <a:chOff x="350519" y="1850076"/>
            <a:chExt cx="11377189" cy="5205958"/>
          </a:xfrm>
          <a:noFill/>
        </p:grpSpPr>
        <p:sp>
          <p:nvSpPr>
            <p:cNvPr id="31" name="Rectangle 30">
              <a:extLst>
                <a:ext uri="{FF2B5EF4-FFF2-40B4-BE49-F238E27FC236}">
                  <a16:creationId xmlns="" xmlns:a16="http://schemas.microsoft.com/office/drawing/2014/main" id="{FE768736-F1E0-4692-84BC-C7F321F7045B}"/>
                </a:ext>
              </a:extLst>
            </p:cNvPr>
            <p:cNvSpPr/>
            <p:nvPr/>
          </p:nvSpPr>
          <p:spPr>
            <a:xfrm>
              <a:off x="350519" y="1850076"/>
              <a:ext cx="11377189" cy="5205958"/>
            </a:xfrm>
            <a:prstGeom prst="rect">
              <a:avLst/>
            </a:prstGeom>
            <a:grpFill/>
            <a:ln w="9525">
              <a:solidFill>
                <a:srgbClr val="457B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ከ</a:t>
              </a:r>
              <a:endParaRPr lang="en-GB"/>
            </a:p>
          </p:txBody>
        </p:sp>
        <p:sp>
          <p:nvSpPr>
            <p:cNvPr id="28" name="TextBox 27">
              <a:extLst>
                <a:ext uri="{FF2B5EF4-FFF2-40B4-BE49-F238E27FC236}">
                  <a16:creationId xmlns="" xmlns:a16="http://schemas.microsoft.com/office/drawing/2014/main" id="{97C48A70-C23A-4CB3-9E1A-CFA9C6B90607}"/>
                </a:ext>
              </a:extLst>
            </p:cNvPr>
            <p:cNvSpPr txBox="1"/>
            <p:nvPr/>
          </p:nvSpPr>
          <p:spPr>
            <a:xfrm>
              <a:off x="1062862" y="4459919"/>
              <a:ext cx="10389394"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b="1" smtClean="0">
                <a:latin typeface="Century Gothic" panose="020B0502020202020204" pitchFamily="34" charset="0"/>
                <a:ea typeface="Times New Roman" panose="02020603050405020304" pitchFamily="18" charset="0"/>
                <a:cs typeface="Arial" panose="020B0604020202020204" pitchFamily="34" charset="0"/>
              </a:endParaRPr>
            </a:p>
          </p:txBody>
        </p:sp>
        <p:sp>
          <p:nvSpPr>
            <p:cNvPr id="36" name="TextBox 35">
              <a:extLst>
                <a:ext uri="{FF2B5EF4-FFF2-40B4-BE49-F238E27FC236}">
                  <a16:creationId xmlns="" xmlns:a16="http://schemas.microsoft.com/office/drawing/2014/main" id="{15E470E4-284E-49D1-AA41-E09A5F9CB47A}"/>
                </a:ext>
              </a:extLst>
            </p:cNvPr>
            <p:cNvSpPr txBox="1"/>
            <p:nvPr/>
          </p:nvSpPr>
          <p:spPr>
            <a:xfrm>
              <a:off x="1062862" y="5134608"/>
              <a:ext cx="10528761"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dirty="0">
                <a:effectLst/>
                <a:latin typeface="Century Gothic" panose="020B0502020202020204" pitchFamily="34" charset="0"/>
                <a:ea typeface="Times New Roman" panose="02020603050405020304" pitchFamily="18" charset="0"/>
                <a:cs typeface="Arial" panose="020B0604020202020204" pitchFamily="34" charset="0"/>
              </a:endParaRPr>
            </a:p>
          </p:txBody>
        </p:sp>
      </p:grpSp>
      <p:pic>
        <p:nvPicPr>
          <p:cNvPr id="35"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9070" y="39988"/>
            <a:ext cx="1158261" cy="83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90600" y="349314"/>
            <a:ext cx="1316386" cy="461665"/>
          </a:xfrm>
          <a:prstGeom prst="rect">
            <a:avLst/>
          </a:prstGeom>
        </p:spPr>
        <p:txBody>
          <a:bodyPr wrap="none">
            <a:spAutoFit/>
          </a:bodyPr>
          <a:lstStyle/>
          <a:p>
            <a:pPr lvl="0">
              <a:defRPr/>
            </a:pPr>
            <a:r>
              <a:rPr lang="en-US" sz="2400" b="1" dirty="0" err="1">
                <a:solidFill>
                  <a:srgbClr val="0070C0"/>
                </a:solidFill>
              </a:rPr>
              <a:t>የቀጠለ</a:t>
            </a:r>
            <a:r>
              <a:rPr lang="en-US" sz="2400" b="1" dirty="0">
                <a:solidFill>
                  <a:srgbClr val="0070C0"/>
                </a:solidFill>
              </a:rPr>
              <a:t>…</a:t>
            </a:r>
            <a:endParaRPr lang="en-US" sz="2400" b="1" kern="0" dirty="0">
              <a:solidFill>
                <a:srgbClr val="0070C0"/>
              </a:solidFill>
            </a:endParaRPr>
          </a:p>
        </p:txBody>
      </p:sp>
      <p:sp>
        <p:nvSpPr>
          <p:cNvPr id="8" name="Rectangle 7"/>
          <p:cNvSpPr/>
          <p:nvPr/>
        </p:nvSpPr>
        <p:spPr>
          <a:xfrm>
            <a:off x="405535" y="914400"/>
            <a:ext cx="8444826" cy="3847207"/>
          </a:xfrm>
          <a:prstGeom prst="rect">
            <a:avLst/>
          </a:prstGeom>
        </p:spPr>
        <p:txBody>
          <a:bodyPr wrap="square">
            <a:spAutoFit/>
          </a:bodyPr>
          <a:lstStyle/>
          <a:p>
            <a:pPr algn="just"/>
            <a:r>
              <a:rPr lang="en-US" sz="2800" dirty="0" err="1"/>
              <a:t>ለውይይት</a:t>
            </a:r>
            <a:r>
              <a:rPr lang="en-US" sz="2800" dirty="0"/>
              <a:t> -3 (</a:t>
            </a:r>
            <a:r>
              <a:rPr lang="en-US" sz="2800" dirty="0" err="1"/>
              <a:t>የብረታ</a:t>
            </a:r>
            <a:r>
              <a:rPr lang="en-US" sz="2800" dirty="0"/>
              <a:t> </a:t>
            </a:r>
            <a:r>
              <a:rPr lang="en-US" sz="2800" dirty="0" err="1"/>
              <a:t>ብረት</a:t>
            </a:r>
            <a:r>
              <a:rPr lang="en-US" sz="2800" dirty="0"/>
              <a:t> </a:t>
            </a:r>
            <a:r>
              <a:rPr lang="en-US" sz="2800" dirty="0" err="1"/>
              <a:t>ፋብሪካ</a:t>
            </a:r>
            <a:r>
              <a:rPr lang="en-US" sz="2800" dirty="0"/>
              <a:t>)</a:t>
            </a:r>
          </a:p>
          <a:p>
            <a:pPr marL="342900" indent="-342900" algn="just">
              <a:buFont typeface="Arial" pitchFamily="34" charset="0"/>
              <a:buChar char="•"/>
            </a:pPr>
            <a:endParaRPr lang="en-US" dirty="0"/>
          </a:p>
          <a:p>
            <a:pPr marL="342900" indent="-342900" algn="just">
              <a:buFont typeface="Arial" pitchFamily="34" charset="0"/>
              <a:buChar char="•"/>
            </a:pPr>
            <a:r>
              <a:rPr lang="en-US" dirty="0" err="1"/>
              <a:t>አንድ</a:t>
            </a:r>
            <a:r>
              <a:rPr lang="en-US" dirty="0"/>
              <a:t> </a:t>
            </a:r>
            <a:r>
              <a:rPr lang="en-US" dirty="0" err="1"/>
              <a:t>የባለ</a:t>
            </a:r>
            <a:r>
              <a:rPr lang="en-US" dirty="0"/>
              <a:t> 3 </a:t>
            </a:r>
            <a:r>
              <a:rPr lang="en-US" dirty="0" err="1"/>
              <a:t>እግር</a:t>
            </a:r>
            <a:r>
              <a:rPr lang="en-US" dirty="0"/>
              <a:t> </a:t>
            </a:r>
            <a:r>
              <a:rPr lang="en-US" dirty="0" err="1"/>
              <a:t>ተሽከርካሪ</a:t>
            </a:r>
            <a:r>
              <a:rPr lang="en-US" dirty="0"/>
              <a:t> </a:t>
            </a:r>
            <a:r>
              <a:rPr lang="en-US" dirty="0" err="1"/>
              <a:t>አምራች</a:t>
            </a:r>
            <a:r>
              <a:rPr lang="en-US" dirty="0"/>
              <a:t> </a:t>
            </a:r>
            <a:r>
              <a:rPr lang="en-US" dirty="0" err="1"/>
              <a:t>ድርጅት</a:t>
            </a:r>
            <a:r>
              <a:rPr lang="en-US" dirty="0"/>
              <a:t> </a:t>
            </a:r>
            <a:r>
              <a:rPr lang="en-US" dirty="0" err="1"/>
              <a:t>የምርት</a:t>
            </a:r>
            <a:r>
              <a:rPr lang="en-US" dirty="0"/>
              <a:t> </a:t>
            </a:r>
            <a:r>
              <a:rPr lang="en-US" dirty="0" err="1"/>
              <a:t>ሁኔታ</a:t>
            </a:r>
            <a:r>
              <a:rPr lang="en-US" dirty="0"/>
              <a:t> </a:t>
            </a:r>
            <a:r>
              <a:rPr lang="en-US" dirty="0" err="1"/>
              <a:t>እንደሚከተለው</a:t>
            </a:r>
            <a:r>
              <a:rPr lang="en-US" dirty="0"/>
              <a:t> </a:t>
            </a:r>
            <a:r>
              <a:rPr lang="en-US" dirty="0" err="1"/>
              <a:t>ነው</a:t>
            </a:r>
            <a:r>
              <a:rPr lang="en-US" dirty="0"/>
              <a:t>፡፡</a:t>
            </a:r>
          </a:p>
          <a:p>
            <a:pPr algn="just"/>
            <a:endParaRPr lang="en-US" sz="2400" dirty="0"/>
          </a:p>
          <a:p>
            <a:pPr marL="342900" indent="-342900" algn="just">
              <a:buFont typeface="Arial" pitchFamily="34" charset="0"/>
              <a:buChar char="•"/>
            </a:pPr>
            <a:r>
              <a:rPr lang="en-US" dirty="0" err="1"/>
              <a:t>በቀን</a:t>
            </a:r>
            <a:r>
              <a:rPr lang="en-US" dirty="0"/>
              <a:t> 3 </a:t>
            </a:r>
            <a:r>
              <a:rPr lang="en-US" dirty="0" err="1"/>
              <a:t>ሺፍት</a:t>
            </a:r>
            <a:r>
              <a:rPr lang="en-US" dirty="0"/>
              <a:t> </a:t>
            </a:r>
            <a:r>
              <a:rPr lang="en-US" dirty="0" err="1"/>
              <a:t>ይሰራል</a:t>
            </a:r>
            <a:r>
              <a:rPr lang="en-US" dirty="0"/>
              <a:t> ( 1 </a:t>
            </a:r>
            <a:r>
              <a:rPr lang="en-US" dirty="0" err="1"/>
              <a:t>ሺፍት</a:t>
            </a:r>
            <a:r>
              <a:rPr lang="en-US" dirty="0"/>
              <a:t> 8 </a:t>
            </a:r>
            <a:r>
              <a:rPr lang="en-US" dirty="0" err="1"/>
              <a:t>ሰአት</a:t>
            </a:r>
            <a:r>
              <a:rPr lang="en-US" dirty="0"/>
              <a:t>)</a:t>
            </a:r>
          </a:p>
          <a:p>
            <a:pPr marL="342900" indent="-342900" algn="just">
              <a:buFont typeface="Arial" pitchFamily="34" charset="0"/>
              <a:buChar char="•"/>
            </a:pPr>
            <a:r>
              <a:rPr lang="en-US" dirty="0" err="1"/>
              <a:t>አንድ</a:t>
            </a:r>
            <a:r>
              <a:rPr lang="en-US" dirty="0"/>
              <a:t> </a:t>
            </a:r>
            <a:r>
              <a:rPr lang="en-US" dirty="0" err="1"/>
              <a:t>ተሽከርካሪ</a:t>
            </a:r>
            <a:r>
              <a:rPr lang="en-US" dirty="0"/>
              <a:t>  </a:t>
            </a:r>
            <a:r>
              <a:rPr lang="en-US" dirty="0" err="1"/>
              <a:t>ለመገጣጠም</a:t>
            </a:r>
            <a:r>
              <a:rPr lang="en-US" dirty="0"/>
              <a:t> - 3 </a:t>
            </a:r>
            <a:r>
              <a:rPr lang="en-US" dirty="0" err="1"/>
              <a:t>ደቂቃ</a:t>
            </a:r>
            <a:r>
              <a:rPr lang="en-US" dirty="0"/>
              <a:t> </a:t>
            </a:r>
            <a:r>
              <a:rPr lang="en-US" dirty="0" err="1"/>
              <a:t>ይፈጃል</a:t>
            </a:r>
            <a:r>
              <a:rPr lang="en-US" dirty="0"/>
              <a:t>፡፡</a:t>
            </a:r>
          </a:p>
          <a:p>
            <a:pPr marL="342900" indent="-342900" algn="just">
              <a:buFont typeface="Arial" pitchFamily="34" charset="0"/>
              <a:buChar char="•"/>
            </a:pPr>
            <a:r>
              <a:rPr lang="en-US" dirty="0" err="1"/>
              <a:t>በወር</a:t>
            </a:r>
            <a:r>
              <a:rPr lang="en-US" dirty="0"/>
              <a:t> </a:t>
            </a:r>
            <a:r>
              <a:rPr lang="en-US" dirty="0" err="1"/>
              <a:t>ውስጥ</a:t>
            </a:r>
            <a:r>
              <a:rPr lang="en-US" dirty="0"/>
              <a:t> </a:t>
            </a:r>
            <a:r>
              <a:rPr lang="en-US" dirty="0" err="1"/>
              <a:t>ያለው</a:t>
            </a:r>
            <a:r>
              <a:rPr lang="en-US" dirty="0"/>
              <a:t> </a:t>
            </a:r>
            <a:r>
              <a:rPr lang="en-US" dirty="0" err="1"/>
              <a:t>የስራ</a:t>
            </a:r>
            <a:r>
              <a:rPr lang="en-US" dirty="0"/>
              <a:t> </a:t>
            </a:r>
            <a:r>
              <a:rPr lang="en-US" dirty="0" err="1"/>
              <a:t>ቀን</a:t>
            </a:r>
            <a:r>
              <a:rPr lang="en-US" dirty="0"/>
              <a:t> </a:t>
            </a:r>
            <a:r>
              <a:rPr lang="en-US" dirty="0" err="1"/>
              <a:t>ብዛት</a:t>
            </a:r>
            <a:r>
              <a:rPr lang="en-US" dirty="0"/>
              <a:t> - 26</a:t>
            </a:r>
          </a:p>
          <a:p>
            <a:pPr marL="342900" indent="-342900" algn="just">
              <a:buFont typeface="Arial" pitchFamily="34" charset="0"/>
              <a:buChar char="•"/>
            </a:pPr>
            <a:r>
              <a:rPr lang="en-US" dirty="0" err="1"/>
              <a:t>በወር</a:t>
            </a:r>
            <a:r>
              <a:rPr lang="en-US" dirty="0"/>
              <a:t> </a:t>
            </a:r>
            <a:r>
              <a:rPr lang="en-US" dirty="0" err="1"/>
              <a:t>የተመረተ</a:t>
            </a:r>
            <a:r>
              <a:rPr lang="en-US" dirty="0"/>
              <a:t> </a:t>
            </a:r>
            <a:r>
              <a:rPr lang="en-US" dirty="0" err="1"/>
              <a:t>የተሽከርካሪ</a:t>
            </a:r>
            <a:r>
              <a:rPr lang="en-US" dirty="0"/>
              <a:t> </a:t>
            </a:r>
            <a:r>
              <a:rPr lang="en-US" dirty="0" err="1"/>
              <a:t>ብዛት</a:t>
            </a:r>
            <a:r>
              <a:rPr lang="en-US" dirty="0"/>
              <a:t> - 1804</a:t>
            </a:r>
          </a:p>
          <a:p>
            <a:pPr marL="109728" indent="0" algn="just">
              <a:buNone/>
            </a:pPr>
            <a:endParaRPr lang="en-US" sz="2400" dirty="0"/>
          </a:p>
          <a:p>
            <a:pPr marL="342900" indent="-342900" algn="just">
              <a:buFont typeface="Arial" pitchFamily="34" charset="0"/>
              <a:buChar char="•"/>
            </a:pPr>
            <a:r>
              <a:rPr lang="en-US" dirty="0" err="1"/>
              <a:t>የድርጅቱን</a:t>
            </a:r>
            <a:r>
              <a:rPr lang="en-US" dirty="0"/>
              <a:t> </a:t>
            </a:r>
            <a:r>
              <a:rPr lang="en-US" dirty="0" err="1"/>
              <a:t>ወርሃዊ</a:t>
            </a:r>
            <a:r>
              <a:rPr lang="en-US" dirty="0"/>
              <a:t> </a:t>
            </a:r>
            <a:r>
              <a:rPr lang="en-US" dirty="0" err="1"/>
              <a:t>ምናባዊ</a:t>
            </a:r>
            <a:r>
              <a:rPr lang="en-US" dirty="0"/>
              <a:t> </a:t>
            </a:r>
            <a:r>
              <a:rPr lang="en-US" dirty="0" err="1"/>
              <a:t>የማምረት</a:t>
            </a:r>
            <a:r>
              <a:rPr lang="en-US" dirty="0"/>
              <a:t> </a:t>
            </a:r>
            <a:r>
              <a:rPr lang="en-US" dirty="0" err="1"/>
              <a:t>አቅም</a:t>
            </a:r>
            <a:r>
              <a:rPr lang="en-US" dirty="0"/>
              <a:t>፣ </a:t>
            </a:r>
            <a:r>
              <a:rPr lang="en-US" dirty="0" err="1"/>
              <a:t>ሊደረስበት</a:t>
            </a:r>
            <a:r>
              <a:rPr lang="en-US" dirty="0"/>
              <a:t> </a:t>
            </a:r>
            <a:r>
              <a:rPr lang="en-US" dirty="0" err="1"/>
              <a:t>የሚችል</a:t>
            </a:r>
            <a:r>
              <a:rPr lang="en-US" dirty="0"/>
              <a:t> </a:t>
            </a:r>
            <a:r>
              <a:rPr lang="en-US" dirty="0" err="1"/>
              <a:t>የማምረት</a:t>
            </a:r>
            <a:r>
              <a:rPr lang="en-US" dirty="0"/>
              <a:t> </a:t>
            </a:r>
            <a:r>
              <a:rPr lang="en-US" dirty="0" err="1"/>
              <a:t>ዓቅም</a:t>
            </a:r>
            <a:r>
              <a:rPr lang="en-US" dirty="0"/>
              <a:t> </a:t>
            </a:r>
            <a:r>
              <a:rPr lang="en-US" dirty="0" err="1"/>
              <a:t>እና</a:t>
            </a:r>
            <a:r>
              <a:rPr lang="en-US" dirty="0"/>
              <a:t> </a:t>
            </a:r>
            <a:r>
              <a:rPr lang="en-US" dirty="0" err="1"/>
              <a:t>የማምረት</a:t>
            </a:r>
            <a:r>
              <a:rPr lang="en-US" dirty="0"/>
              <a:t> </a:t>
            </a:r>
            <a:r>
              <a:rPr lang="en-US" dirty="0" err="1"/>
              <a:t>አቅም</a:t>
            </a:r>
            <a:r>
              <a:rPr lang="en-US" dirty="0"/>
              <a:t> </a:t>
            </a:r>
            <a:r>
              <a:rPr lang="en-US" dirty="0" err="1"/>
              <a:t>አጠቃቀሙን</a:t>
            </a:r>
            <a:r>
              <a:rPr lang="en-US" dirty="0"/>
              <a:t> </a:t>
            </a:r>
            <a:r>
              <a:rPr lang="en-US" dirty="0" err="1"/>
              <a:t>አግኙ</a:t>
            </a:r>
            <a:r>
              <a:rPr lang="en-US" dirty="0"/>
              <a:t>፡፡  </a:t>
            </a:r>
            <a:r>
              <a:rPr lang="en-US" dirty="0" err="1"/>
              <a:t>ከአቅም</a:t>
            </a:r>
            <a:r>
              <a:rPr lang="en-US" dirty="0"/>
              <a:t> </a:t>
            </a:r>
            <a:r>
              <a:rPr lang="en-US" dirty="0" err="1"/>
              <a:t>አጠቃቀሙ</a:t>
            </a:r>
            <a:r>
              <a:rPr lang="en-US" dirty="0"/>
              <a:t> </a:t>
            </a:r>
            <a:r>
              <a:rPr lang="en-US" dirty="0" err="1"/>
              <a:t>ምን</a:t>
            </a:r>
            <a:r>
              <a:rPr lang="en-US" dirty="0"/>
              <a:t> </a:t>
            </a:r>
            <a:r>
              <a:rPr lang="en-US" dirty="0" err="1"/>
              <a:t>ተረዳችሁ</a:t>
            </a:r>
            <a:endParaRPr lang="en-US" dirty="0"/>
          </a:p>
          <a:p>
            <a:pPr marL="452628" indent="-342900" algn="just">
              <a:buFont typeface="Arial" pitchFamily="34" charset="0"/>
              <a:buChar char="•"/>
            </a:pPr>
            <a:endParaRPr lang="en-US" sz="2400" dirty="0"/>
          </a:p>
        </p:txBody>
      </p:sp>
      <p:sp>
        <p:nvSpPr>
          <p:cNvPr id="11" name="Content Placeholder 2"/>
          <p:cNvSpPr txBox="1">
            <a:spLocks/>
          </p:cNvSpPr>
          <p:nvPr/>
        </p:nvSpPr>
        <p:spPr>
          <a:xfrm>
            <a:off x="457200" y="2249424"/>
            <a:ext cx="8229600" cy="432511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marR="0" lvl="0" indent="0" algn="l" defTabSz="914400" rtl="0" eaLnBrk="1" fontAlgn="auto" latinLnBrk="0" hangingPunct="1">
              <a:lnSpc>
                <a:spcPct val="100000"/>
              </a:lnSpc>
              <a:spcBef>
                <a:spcPts val="300"/>
              </a:spcBef>
              <a:spcAft>
                <a:spcPts val="0"/>
              </a:spcAft>
              <a:buClr>
                <a:srgbClr val="A04DA3"/>
              </a:buClr>
              <a:buSzTx/>
              <a:buFont typeface="Georgia"/>
              <a:buNone/>
              <a:tabLst/>
              <a:defRPr/>
            </a:pPr>
            <a:endPar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endParaRPr>
          </a:p>
        </p:txBody>
      </p:sp>
      <p:sp>
        <p:nvSpPr>
          <p:cNvPr id="3" name="Rectangle 2"/>
          <p:cNvSpPr/>
          <p:nvPr/>
        </p:nvSpPr>
        <p:spPr>
          <a:xfrm>
            <a:off x="533400" y="1720840"/>
            <a:ext cx="8382000" cy="369332"/>
          </a:xfrm>
          <a:prstGeom prst="rect">
            <a:avLst/>
          </a:prstGeom>
        </p:spPr>
        <p:txBody>
          <a:bodyPr wrap="square">
            <a:spAutoFit/>
          </a:bodyPr>
          <a:lstStyle/>
          <a:p>
            <a:endParaRPr lang="en-US" dirty="0"/>
          </a:p>
        </p:txBody>
      </p:sp>
      <p:sp>
        <p:nvSpPr>
          <p:cNvPr id="4" name="Rectangle 3"/>
          <p:cNvSpPr/>
          <p:nvPr/>
        </p:nvSpPr>
        <p:spPr>
          <a:xfrm>
            <a:off x="367420" y="1447800"/>
            <a:ext cx="8077200" cy="369332"/>
          </a:xfrm>
          <a:prstGeom prst="rect">
            <a:avLst/>
          </a:prstGeom>
        </p:spPr>
        <p:txBody>
          <a:bodyPr wrap="square">
            <a:spAutoFit/>
          </a:bodyPr>
          <a:lstStyle/>
          <a:p>
            <a:pPr marL="285750" indent="-285750">
              <a:buFont typeface="Arial" pitchFamily="34" charset="0"/>
              <a:buChar char="•"/>
            </a:pPr>
            <a:endParaRPr lang="am-ET" dirty="0"/>
          </a:p>
        </p:txBody>
      </p:sp>
      <p:sp>
        <p:nvSpPr>
          <p:cNvPr id="9" name="Rectangle 8"/>
          <p:cNvSpPr/>
          <p:nvPr/>
        </p:nvSpPr>
        <p:spPr>
          <a:xfrm>
            <a:off x="768036" y="5410200"/>
            <a:ext cx="6081452" cy="369332"/>
          </a:xfrm>
          <a:prstGeom prst="rect">
            <a:avLst/>
          </a:prstGeom>
        </p:spPr>
        <p:txBody>
          <a:bodyPr wrap="square">
            <a:spAutoFit/>
          </a:bodyPr>
          <a:lstStyle/>
          <a:p>
            <a:pPr marL="285750" indent="-285750">
              <a:buFont typeface="Arial" pitchFamily="34" charset="0"/>
              <a:buChar char="•"/>
            </a:pPr>
            <a:endParaRPr lang="am-ET" dirty="0"/>
          </a:p>
        </p:txBody>
      </p:sp>
    </p:spTree>
    <p:extLst>
      <p:ext uri="{BB962C8B-B14F-4D97-AF65-F5344CB8AC3E}">
        <p14:creationId xmlns:p14="http://schemas.microsoft.com/office/powerpoint/2010/main" val="1710772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858442" y="1652"/>
          <a:ext cx="1190" cy="1587"/>
        </p:xfrm>
        <a:graphic>
          <a:graphicData uri="http://schemas.openxmlformats.org/presentationml/2006/ole">
            <mc:AlternateContent xmlns:mc="http://schemas.openxmlformats.org/markup-compatibility/2006">
              <mc:Choice xmlns:v="urn:schemas-microsoft-com:vml" Requires="v">
                <p:oleObj spid="_x0000_s16414" name="think-cell Slide" r:id="rId13" imgW="270" imgH="270" progId="TCLayout.ActiveDocument.1">
                  <p:embed/>
                </p:oleObj>
              </mc:Choice>
              <mc:Fallback>
                <p:oleObj name="think-cell Slide" r:id="rId13" imgW="270" imgH="270" progId="TCLayout.ActiveDocument.1">
                  <p:embed/>
                  <p:pic>
                    <p:nvPicPr>
                      <p:cNvPr id="0" name=""/>
                      <p:cNvPicPr/>
                      <p:nvPr/>
                    </p:nvPicPr>
                    <p:blipFill>
                      <a:blip r:embed="rId14"/>
                      <a:stretch>
                        <a:fillRect/>
                      </a:stretch>
                    </p:blipFill>
                    <p:spPr>
                      <a:xfrm>
                        <a:off x="858442" y="1652"/>
                        <a:ext cx="1190"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857281" y="0"/>
            <a:ext cx="119063" cy="158750"/>
          </a:xfrm>
          <a:prstGeom prst="rect">
            <a:avLst/>
          </a:prstGeom>
          <a:solidFill>
            <a:scrgbClr r="0" g="0" b="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endParaRPr lang="en-US" sz="2000" b="1" err="1">
              <a:solidFill>
                <a:prstClr val="black"/>
              </a:solidFill>
              <a:latin typeface="Calibri" panose="020F0502020204030204" pitchFamily="34" charset="0"/>
              <a:sym typeface="Calibri" panose="020F0502020204030204" pitchFamily="34" charset="0"/>
            </a:endParaRPr>
          </a:p>
        </p:txBody>
      </p:sp>
      <p:sp>
        <p:nvSpPr>
          <p:cNvPr id="10" name="Rectangle 9">
            <a:extLst>
              <a:ext uri="{FF2B5EF4-FFF2-40B4-BE49-F238E27FC236}">
                <a16:creationId xmlns="" xmlns:a16="http://schemas.microsoft.com/office/drawing/2014/main" id="{CD5F224B-5BD0-F38D-5470-22DEAD34E788}"/>
              </a:ext>
            </a:extLst>
          </p:cNvPr>
          <p:cNvSpPr/>
          <p:nvPr>
            <p:custDataLst>
              <p:tags r:id="rId4"/>
            </p:custDataLst>
          </p:nvPr>
        </p:nvSpPr>
        <p:spPr bwMode="auto">
          <a:xfrm>
            <a:off x="377890" y="1304924"/>
            <a:ext cx="8488526" cy="561198"/>
          </a:xfrm>
          <a:prstGeom prst="rect">
            <a:avLst/>
          </a:prstGeom>
          <a:solidFill>
            <a:srgbClr val="204697"/>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838200" tIns="122238" rIns="0" bIns="122238" rtlCol="0" anchor="ctr">
            <a:noAutofit/>
          </a:bodyPr>
          <a:lstStyle/>
          <a:p>
            <a:pPr marL="282575">
              <a:spcBef>
                <a:spcPct val="0"/>
              </a:spcBef>
              <a:spcAft>
                <a:spcPts val="1200"/>
              </a:spcAft>
            </a:pPr>
            <a:r>
              <a:rPr lang="x-none" sz="2400" b="1" dirty="0">
                <a:solidFill>
                  <a:prstClr val="white"/>
                </a:solidFill>
                <a:latin typeface="Power Geez Unicode2" panose="00000400000000000000" pitchFamily="2" charset="0"/>
                <a:sym typeface="+mn-lt"/>
              </a:rPr>
              <a:t>መግቢያ</a:t>
            </a:r>
            <a:endParaRPr lang="en-US" sz="2400" b="1" dirty="0">
              <a:solidFill>
                <a:prstClr val="white"/>
              </a:solidFill>
              <a:latin typeface="Power Geez Unicode2" panose="00000400000000000000" pitchFamily="2" charset="0"/>
              <a:sym typeface="+mn-lt"/>
            </a:endParaRPr>
          </a:p>
        </p:txBody>
      </p:sp>
      <p:sp>
        <p:nvSpPr>
          <p:cNvPr id="2" name="Text Placeholder 1"/>
          <p:cNvSpPr>
            <a:spLocks noGrp="1"/>
          </p:cNvSpPr>
          <p:nvPr>
            <p:ph type="body" sz="quarter" idx="14"/>
          </p:nvPr>
        </p:nvSpPr>
        <p:spPr>
          <a:xfrm>
            <a:off x="377890" y="255588"/>
            <a:ext cx="7550798" cy="823912"/>
          </a:xfrm>
        </p:spPr>
        <p:txBody>
          <a:bodyPr>
            <a:normAutofit/>
          </a:bodyPr>
          <a:lstStyle/>
          <a:p>
            <a:r>
              <a:rPr lang="x-none" sz="3600" dirty="0">
                <a:solidFill>
                  <a:srgbClr val="204697"/>
                </a:solidFill>
                <a:latin typeface="Power Geez Unicode2" panose="00000400000000000000" pitchFamily="2" charset="0"/>
              </a:rPr>
              <a:t>ይዘት</a:t>
            </a:r>
            <a:endParaRPr lang="en-US" sz="3600" dirty="0">
              <a:solidFill>
                <a:srgbClr val="204697"/>
              </a:solidFill>
              <a:latin typeface="Power Geez Unicode2" panose="00000400000000000000" pitchFamily="2" charset="0"/>
            </a:endParaRPr>
          </a:p>
        </p:txBody>
      </p:sp>
      <p:sp>
        <p:nvSpPr>
          <p:cNvPr id="3" name="Rectangle 2">
            <a:hlinkClick r:id="" action="ppaction://noaction"/>
            <a:extLst>
              <a:ext uri="{FF2B5EF4-FFF2-40B4-BE49-F238E27FC236}">
                <a16:creationId xmlns="" xmlns:a16="http://schemas.microsoft.com/office/drawing/2014/main" id="{ED1D6990-D0A6-C208-237D-FB2FC2C5685B}"/>
              </a:ext>
            </a:extLst>
          </p:cNvPr>
          <p:cNvSpPr/>
          <p:nvPr>
            <p:custDataLst>
              <p:tags r:id="rId5"/>
            </p:custDataLst>
          </p:nvPr>
        </p:nvSpPr>
        <p:spPr bwMode="auto">
          <a:xfrm>
            <a:off x="377890" y="2424173"/>
            <a:ext cx="8488526" cy="312267"/>
          </a:xfrm>
          <a:prstGeom prst="rect">
            <a:avLst/>
          </a:prstGeom>
          <a:ln/>
        </p:spPr>
        <p:style>
          <a:lnRef idx="2">
            <a:schemeClr val="accent6"/>
          </a:lnRef>
          <a:fillRef idx="1">
            <a:schemeClr val="lt1"/>
          </a:fillRef>
          <a:effectRef idx="0">
            <a:schemeClr val="accent6"/>
          </a:effectRef>
          <a:fontRef idx="minor">
            <a:schemeClr val="dk1"/>
          </a:fontRef>
        </p:style>
        <p:txBody>
          <a:bodyPr vert="horz" wrap="none" lIns="838200" tIns="120650" rIns="0" bIns="61913" rtlCol="0" anchor="ctr">
            <a:noAutofit/>
          </a:bodyPr>
          <a:lstStyle/>
          <a:p>
            <a:pPr marL="282575">
              <a:spcBef>
                <a:spcPct val="0"/>
              </a:spcBef>
              <a:spcAft>
                <a:spcPts val="1200"/>
              </a:spcAft>
            </a:pPr>
            <a:r>
              <a:rPr lang="en-US" sz="2000" b="1" dirty="0" err="1">
                <a:solidFill>
                  <a:srgbClr val="002060"/>
                </a:solidFill>
                <a:latin typeface="Power Geez Unicode2" panose="00000400000000000000" pitchFamily="2" charset="0"/>
              </a:rPr>
              <a:t>አምራቾች</a:t>
            </a:r>
            <a:r>
              <a:rPr lang="en-US" sz="2000" b="1" dirty="0">
                <a:solidFill>
                  <a:srgbClr val="002060"/>
                </a:solidFill>
                <a:latin typeface="Power Geez Unicode2" panose="00000400000000000000" pitchFamily="2" charset="0"/>
              </a:rPr>
              <a:t> </a:t>
            </a:r>
            <a:r>
              <a:rPr lang="am-ET" sz="2000" b="1" dirty="0">
                <a:solidFill>
                  <a:srgbClr val="002060"/>
                </a:solidFill>
                <a:latin typeface="Power Geez Unicode2" panose="00000400000000000000" pitchFamily="2" charset="0"/>
              </a:rPr>
              <a:t>የማምረት አቅም አጠቃቀም የአለካክ ዘዴ</a:t>
            </a:r>
            <a:endParaRPr lang="am-ET" sz="2000" b="1" dirty="0">
              <a:solidFill>
                <a:srgbClr val="002060"/>
              </a:solidFill>
              <a:latin typeface="Power Geez Unicode2" panose="00000400000000000000" pitchFamily="2" charset="0"/>
              <a:sym typeface="+mn-lt"/>
            </a:endParaRPr>
          </a:p>
        </p:txBody>
      </p:sp>
      <p:sp>
        <p:nvSpPr>
          <p:cNvPr id="13" name="Rectangle 12">
            <a:hlinkClick r:id="" action="ppaction://noaction"/>
            <a:extLst>
              <a:ext uri="{FF2B5EF4-FFF2-40B4-BE49-F238E27FC236}">
                <a16:creationId xmlns="" xmlns:a16="http://schemas.microsoft.com/office/drawing/2014/main" id="{ED1D6990-D0A6-C208-237D-FB2FC2C5685B}"/>
              </a:ext>
            </a:extLst>
          </p:cNvPr>
          <p:cNvSpPr/>
          <p:nvPr>
            <p:custDataLst>
              <p:tags r:id="rId6"/>
            </p:custDataLst>
          </p:nvPr>
        </p:nvSpPr>
        <p:spPr bwMode="auto">
          <a:xfrm>
            <a:off x="371056" y="1989718"/>
            <a:ext cx="8488526" cy="312267"/>
          </a:xfrm>
          <a:prstGeom prst="rect">
            <a:avLst/>
          </a:prstGeom>
          <a:ln/>
        </p:spPr>
        <p:style>
          <a:lnRef idx="2">
            <a:schemeClr val="accent6"/>
          </a:lnRef>
          <a:fillRef idx="1">
            <a:schemeClr val="lt1"/>
          </a:fillRef>
          <a:effectRef idx="0">
            <a:schemeClr val="accent6"/>
          </a:effectRef>
          <a:fontRef idx="minor">
            <a:schemeClr val="dk1"/>
          </a:fontRef>
        </p:style>
        <p:txBody>
          <a:bodyPr vert="horz" wrap="none" lIns="838200" tIns="120650" rIns="0" bIns="61913" rtlCol="0" anchor="ctr">
            <a:noAutofit/>
          </a:bodyPr>
          <a:lstStyle/>
          <a:p>
            <a:pPr marL="282575">
              <a:spcBef>
                <a:spcPct val="0"/>
              </a:spcBef>
              <a:spcAft>
                <a:spcPts val="1200"/>
              </a:spcAft>
            </a:pPr>
            <a:r>
              <a:rPr lang="en-US" sz="2000" b="1" dirty="0" err="1">
                <a:solidFill>
                  <a:srgbClr val="002060"/>
                </a:solidFill>
                <a:latin typeface="Power Geez Unicode2" panose="00000400000000000000" pitchFamily="2" charset="0"/>
              </a:rPr>
              <a:t>አለካክ</a:t>
            </a:r>
            <a:r>
              <a:rPr lang="en-US" sz="2000" b="1" dirty="0">
                <a:solidFill>
                  <a:srgbClr val="002060"/>
                </a:solidFill>
                <a:latin typeface="Power Geez Unicode2" panose="00000400000000000000" pitchFamily="2" charset="0"/>
              </a:rPr>
              <a:t> </a:t>
            </a:r>
            <a:r>
              <a:rPr lang="en-US" sz="2000" b="1" dirty="0" err="1">
                <a:solidFill>
                  <a:srgbClr val="002060"/>
                </a:solidFill>
                <a:latin typeface="Power Geez Unicode2" panose="00000400000000000000" pitchFamily="2" charset="0"/>
              </a:rPr>
              <a:t>ጋር</a:t>
            </a:r>
            <a:r>
              <a:rPr lang="am-ET" sz="2000" b="1" dirty="0">
                <a:solidFill>
                  <a:srgbClr val="002060"/>
                </a:solidFill>
                <a:latin typeface="Power Geez Unicode2" panose="00000400000000000000" pitchFamily="2" charset="0"/>
              </a:rPr>
              <a:t> </a:t>
            </a:r>
            <a:r>
              <a:rPr lang="en-US" sz="2000" b="1" dirty="0" err="1">
                <a:solidFill>
                  <a:srgbClr val="002060"/>
                </a:solidFill>
                <a:latin typeface="Power Geez Unicode2" panose="00000400000000000000" pitchFamily="2" charset="0"/>
              </a:rPr>
              <a:t>የተያያዙ</a:t>
            </a:r>
            <a:r>
              <a:rPr lang="en-US" sz="2000" b="1" dirty="0">
                <a:solidFill>
                  <a:srgbClr val="002060"/>
                </a:solidFill>
                <a:latin typeface="Power Geez Unicode2" panose="00000400000000000000" pitchFamily="2" charset="0"/>
              </a:rPr>
              <a:t> </a:t>
            </a:r>
            <a:r>
              <a:rPr lang="en-US" sz="2000" b="1" dirty="0" err="1">
                <a:solidFill>
                  <a:srgbClr val="002060"/>
                </a:solidFill>
                <a:latin typeface="Power Geez Unicode2" panose="00000400000000000000" pitchFamily="2" charset="0"/>
              </a:rPr>
              <a:t>የተለያዩ</a:t>
            </a:r>
            <a:r>
              <a:rPr lang="en-US" sz="2000" b="1" dirty="0">
                <a:solidFill>
                  <a:srgbClr val="002060"/>
                </a:solidFill>
                <a:latin typeface="Power Geez Unicode2" panose="00000400000000000000" pitchFamily="2" charset="0"/>
              </a:rPr>
              <a:t> </a:t>
            </a:r>
            <a:r>
              <a:rPr lang="en-US" sz="2000" b="1" dirty="0" err="1">
                <a:solidFill>
                  <a:srgbClr val="002060"/>
                </a:solidFill>
                <a:latin typeface="Power Geez Unicode2" panose="00000400000000000000" pitchFamily="2" charset="0"/>
              </a:rPr>
              <a:t>ትርጓሚዎች</a:t>
            </a:r>
            <a:endParaRPr lang="am-ET" sz="2000" b="1" dirty="0">
              <a:solidFill>
                <a:srgbClr val="002060"/>
              </a:solidFill>
              <a:latin typeface="Power Geez Unicode2" panose="00000400000000000000" pitchFamily="2" charset="0"/>
              <a:sym typeface="+mn-lt"/>
            </a:endParaRPr>
          </a:p>
        </p:txBody>
      </p:sp>
      <p:sp>
        <p:nvSpPr>
          <p:cNvPr id="14" name="Rectangle 13">
            <a:hlinkClick r:id="" action="ppaction://noaction"/>
            <a:extLst>
              <a:ext uri="{FF2B5EF4-FFF2-40B4-BE49-F238E27FC236}">
                <a16:creationId xmlns="" xmlns:a16="http://schemas.microsoft.com/office/drawing/2014/main" id="{ED1D6990-D0A6-C208-237D-FB2FC2C5685B}"/>
              </a:ext>
            </a:extLst>
          </p:cNvPr>
          <p:cNvSpPr/>
          <p:nvPr>
            <p:custDataLst>
              <p:tags r:id="rId7"/>
            </p:custDataLst>
          </p:nvPr>
        </p:nvSpPr>
        <p:spPr bwMode="auto">
          <a:xfrm>
            <a:off x="377890" y="2835880"/>
            <a:ext cx="8488526" cy="312267"/>
          </a:xfrm>
          <a:prstGeom prst="rect">
            <a:avLst/>
          </a:prstGeom>
          <a:ln/>
        </p:spPr>
        <p:style>
          <a:lnRef idx="2">
            <a:schemeClr val="accent6"/>
          </a:lnRef>
          <a:fillRef idx="1">
            <a:schemeClr val="lt1"/>
          </a:fillRef>
          <a:effectRef idx="0">
            <a:schemeClr val="accent6"/>
          </a:effectRef>
          <a:fontRef idx="minor">
            <a:schemeClr val="dk1"/>
          </a:fontRef>
        </p:style>
        <p:txBody>
          <a:bodyPr vert="horz" wrap="none" lIns="838200" tIns="120650" rIns="0" bIns="61913" rtlCol="0" anchor="ctr">
            <a:noAutofit/>
          </a:bodyPr>
          <a:lstStyle/>
          <a:p>
            <a:pPr marL="282575">
              <a:spcBef>
                <a:spcPct val="0"/>
              </a:spcBef>
              <a:spcAft>
                <a:spcPts val="1200"/>
              </a:spcAft>
              <a:tabLst>
                <a:tab pos="2511425" algn="l"/>
              </a:tabLst>
            </a:pPr>
            <a:r>
              <a:rPr lang="am-ET" sz="2000" b="1" dirty="0">
                <a:solidFill>
                  <a:srgbClr val="002060"/>
                </a:solidFill>
                <a:latin typeface="Power Geez Unicode2" panose="00000400000000000000" pitchFamily="2" charset="0"/>
              </a:rPr>
              <a:t>የማምረት አቅም አጠቃቀም ልኬ</a:t>
            </a:r>
            <a:r>
              <a:rPr lang="en-US" sz="2000" b="1" dirty="0">
                <a:solidFill>
                  <a:srgbClr val="002060"/>
                </a:solidFill>
                <a:latin typeface="Power Geez Unicode2" panose="00000400000000000000" pitchFamily="2" charset="0"/>
              </a:rPr>
              <a:t>ቱ</a:t>
            </a:r>
            <a:r>
              <a:rPr lang="am-ET" sz="2000" b="1" dirty="0">
                <a:solidFill>
                  <a:srgbClr val="002060"/>
                </a:solidFill>
                <a:latin typeface="Power Geez Unicode2" panose="00000400000000000000" pitchFamily="2" charset="0"/>
              </a:rPr>
              <a:t> አስፈላጊነት</a:t>
            </a:r>
            <a:endParaRPr lang="am-ET" sz="2000" b="1" dirty="0">
              <a:solidFill>
                <a:srgbClr val="002060"/>
              </a:solidFill>
              <a:latin typeface="Power Geez Unicode2" panose="00000400000000000000" pitchFamily="2" charset="0"/>
              <a:sym typeface="+mn-lt"/>
            </a:endParaRPr>
          </a:p>
        </p:txBody>
      </p:sp>
      <p:sp>
        <p:nvSpPr>
          <p:cNvPr id="15" name="Rectangle 14">
            <a:hlinkClick r:id="" action="ppaction://noaction"/>
            <a:extLst>
              <a:ext uri="{FF2B5EF4-FFF2-40B4-BE49-F238E27FC236}">
                <a16:creationId xmlns="" xmlns:a16="http://schemas.microsoft.com/office/drawing/2014/main" id="{ED1D6990-D0A6-C208-237D-FB2FC2C5685B}"/>
              </a:ext>
            </a:extLst>
          </p:cNvPr>
          <p:cNvSpPr/>
          <p:nvPr>
            <p:custDataLst>
              <p:tags r:id="rId8"/>
            </p:custDataLst>
          </p:nvPr>
        </p:nvSpPr>
        <p:spPr bwMode="auto">
          <a:xfrm>
            <a:off x="371056" y="3233943"/>
            <a:ext cx="8488526" cy="312267"/>
          </a:xfrm>
          <a:prstGeom prst="rect">
            <a:avLst/>
          </a:prstGeom>
          <a:ln/>
        </p:spPr>
        <p:style>
          <a:lnRef idx="2">
            <a:schemeClr val="accent6"/>
          </a:lnRef>
          <a:fillRef idx="1">
            <a:schemeClr val="lt1"/>
          </a:fillRef>
          <a:effectRef idx="0">
            <a:schemeClr val="accent6"/>
          </a:effectRef>
          <a:fontRef idx="minor">
            <a:schemeClr val="dk1"/>
          </a:fontRef>
        </p:style>
        <p:txBody>
          <a:bodyPr vert="horz" wrap="none" lIns="838200" tIns="120650" rIns="0" bIns="61913" rtlCol="0" anchor="ctr">
            <a:noAutofit/>
          </a:bodyPr>
          <a:lstStyle/>
          <a:p>
            <a:pPr marL="282575">
              <a:spcBef>
                <a:spcPct val="0"/>
              </a:spcBef>
              <a:spcAft>
                <a:spcPts val="1200"/>
              </a:spcAft>
              <a:tabLst>
                <a:tab pos="2511425" algn="l"/>
              </a:tabLst>
            </a:pPr>
            <a:r>
              <a:rPr lang="en-US" sz="2000" b="1" dirty="0">
                <a:solidFill>
                  <a:srgbClr val="002060"/>
                </a:solidFill>
                <a:latin typeface="Power Geez Unicode2" panose="00000400000000000000" pitchFamily="2" charset="0"/>
              </a:rPr>
              <a:t>የ</a:t>
            </a:r>
            <a:r>
              <a:rPr lang="am-ET" sz="2000" b="1" dirty="0">
                <a:solidFill>
                  <a:srgbClr val="002060"/>
                </a:solidFill>
                <a:latin typeface="Power Geez Unicode2" panose="00000400000000000000" pitchFamily="2" charset="0"/>
              </a:rPr>
              <a:t>ማምረት አቅም አጠቃቀም ወደፊት </a:t>
            </a:r>
            <a:r>
              <a:rPr lang="en-US" sz="2000" b="1" dirty="0" err="1">
                <a:solidFill>
                  <a:srgbClr val="002060"/>
                </a:solidFill>
                <a:latin typeface="Power Geez Unicode2" panose="00000400000000000000" pitchFamily="2" charset="0"/>
              </a:rPr>
              <a:t>የሚለካበት</a:t>
            </a:r>
            <a:r>
              <a:rPr lang="en-US" sz="2000" b="1" dirty="0">
                <a:solidFill>
                  <a:srgbClr val="002060"/>
                </a:solidFill>
                <a:latin typeface="Power Geez Unicode2" panose="00000400000000000000" pitchFamily="2" charset="0"/>
              </a:rPr>
              <a:t> </a:t>
            </a:r>
            <a:r>
              <a:rPr lang="en-US" sz="2000" b="1" dirty="0" err="1">
                <a:solidFill>
                  <a:srgbClr val="002060"/>
                </a:solidFill>
                <a:latin typeface="Power Geez Unicode2" panose="00000400000000000000" pitchFamily="2" charset="0"/>
              </a:rPr>
              <a:t>አሰራር</a:t>
            </a:r>
            <a:endParaRPr lang="am-ET" sz="2000" b="1" dirty="0">
              <a:solidFill>
                <a:srgbClr val="002060"/>
              </a:solidFill>
              <a:latin typeface="Power Geez Unicode2" panose="00000400000000000000" pitchFamily="2" charset="0"/>
              <a:sym typeface="+mn-lt"/>
            </a:endParaRPr>
          </a:p>
        </p:txBody>
      </p:sp>
      <p:sp>
        <p:nvSpPr>
          <p:cNvPr id="16" name="Rectangle 15">
            <a:hlinkClick r:id="" action="ppaction://noaction"/>
            <a:extLst>
              <a:ext uri="{FF2B5EF4-FFF2-40B4-BE49-F238E27FC236}">
                <a16:creationId xmlns="" xmlns:a16="http://schemas.microsoft.com/office/drawing/2014/main" id="{ED1D6990-D0A6-C208-237D-FB2FC2C5685B}"/>
              </a:ext>
            </a:extLst>
          </p:cNvPr>
          <p:cNvSpPr/>
          <p:nvPr>
            <p:custDataLst>
              <p:tags r:id="rId9"/>
            </p:custDataLst>
          </p:nvPr>
        </p:nvSpPr>
        <p:spPr bwMode="auto">
          <a:xfrm>
            <a:off x="376180" y="3652425"/>
            <a:ext cx="8488526" cy="312267"/>
          </a:xfrm>
          <a:prstGeom prst="rect">
            <a:avLst/>
          </a:prstGeom>
          <a:ln/>
        </p:spPr>
        <p:style>
          <a:lnRef idx="2">
            <a:schemeClr val="accent6"/>
          </a:lnRef>
          <a:fillRef idx="1">
            <a:schemeClr val="lt1"/>
          </a:fillRef>
          <a:effectRef idx="0">
            <a:schemeClr val="accent6"/>
          </a:effectRef>
          <a:fontRef idx="minor">
            <a:schemeClr val="dk1"/>
          </a:fontRef>
        </p:style>
        <p:txBody>
          <a:bodyPr vert="horz" wrap="none" lIns="838200" tIns="120650" rIns="0" bIns="61913" rtlCol="0" anchor="ctr">
            <a:noAutofit/>
          </a:bodyPr>
          <a:lstStyle/>
          <a:p>
            <a:pPr marL="282575">
              <a:spcBef>
                <a:spcPct val="0"/>
              </a:spcBef>
              <a:spcAft>
                <a:spcPts val="1200"/>
              </a:spcAft>
            </a:pPr>
            <a:endParaRPr lang="am-ET" sz="2000" b="1" dirty="0">
              <a:solidFill>
                <a:srgbClr val="002060"/>
              </a:solidFill>
              <a:latin typeface="Power Geez Unicode2" panose="00000400000000000000" pitchFamily="2" charset="0"/>
              <a:sym typeface="+mn-lt"/>
            </a:endParaRPr>
          </a:p>
        </p:txBody>
      </p:sp>
      <p:sp>
        <p:nvSpPr>
          <p:cNvPr id="17" name="Rectangle 16">
            <a:hlinkClick r:id="" action="ppaction://noaction"/>
            <a:extLst>
              <a:ext uri="{FF2B5EF4-FFF2-40B4-BE49-F238E27FC236}">
                <a16:creationId xmlns="" xmlns:a16="http://schemas.microsoft.com/office/drawing/2014/main" id="{ED1D6990-D0A6-C208-237D-FB2FC2C5685B}"/>
              </a:ext>
            </a:extLst>
          </p:cNvPr>
          <p:cNvSpPr/>
          <p:nvPr>
            <p:custDataLst>
              <p:tags r:id="rId10"/>
            </p:custDataLst>
          </p:nvPr>
        </p:nvSpPr>
        <p:spPr bwMode="auto">
          <a:xfrm>
            <a:off x="377884" y="4043720"/>
            <a:ext cx="8488526" cy="312267"/>
          </a:xfrm>
          <a:prstGeom prst="rect">
            <a:avLst/>
          </a:prstGeom>
          <a:ln/>
        </p:spPr>
        <p:style>
          <a:lnRef idx="2">
            <a:schemeClr val="accent6"/>
          </a:lnRef>
          <a:fillRef idx="1">
            <a:schemeClr val="lt1"/>
          </a:fillRef>
          <a:effectRef idx="0">
            <a:schemeClr val="accent6"/>
          </a:effectRef>
          <a:fontRef idx="minor">
            <a:schemeClr val="dk1"/>
          </a:fontRef>
        </p:style>
        <p:txBody>
          <a:bodyPr vert="horz" wrap="none" lIns="838200" tIns="120650" rIns="0" bIns="61913" rtlCol="0" anchor="ctr">
            <a:noAutofit/>
          </a:bodyPr>
          <a:lstStyle/>
          <a:p>
            <a:pPr marL="282575">
              <a:spcBef>
                <a:spcPct val="0"/>
              </a:spcBef>
              <a:spcAft>
                <a:spcPts val="1200"/>
              </a:spcAft>
            </a:pPr>
            <a:endParaRPr lang="am-ET" sz="2000" b="1" dirty="0">
              <a:solidFill>
                <a:srgbClr val="002060"/>
              </a:solidFill>
              <a:latin typeface="Power Geez Unicode2" panose="00000400000000000000" pitchFamily="2" charset="0"/>
              <a:sym typeface="+mn-lt"/>
            </a:endParaRPr>
          </a:p>
        </p:txBody>
      </p:sp>
    </p:spTree>
    <p:extLst>
      <p:ext uri="{BB962C8B-B14F-4D97-AF65-F5344CB8AC3E}">
        <p14:creationId xmlns:p14="http://schemas.microsoft.com/office/powerpoint/2010/main" val="3957791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9">
            <a:extLst>
              <a:ext uri="{FF2B5EF4-FFF2-40B4-BE49-F238E27FC236}">
                <a16:creationId xmlns="" xmlns:a16="http://schemas.microsoft.com/office/drawing/2014/main" id="{7FBB3AFF-AB1F-4A0E-A4B1-9EA1DC5D8C2B}"/>
              </a:ext>
            </a:extLst>
          </p:cNvPr>
          <p:cNvGrpSpPr/>
          <p:nvPr/>
        </p:nvGrpSpPr>
        <p:grpSpPr>
          <a:xfrm>
            <a:off x="198787" y="810979"/>
            <a:ext cx="8763000" cy="5798970"/>
            <a:chOff x="350519" y="1850076"/>
            <a:chExt cx="11377189" cy="5205958"/>
          </a:xfrm>
          <a:noFill/>
        </p:grpSpPr>
        <p:sp>
          <p:nvSpPr>
            <p:cNvPr id="31" name="Rectangle 30">
              <a:extLst>
                <a:ext uri="{FF2B5EF4-FFF2-40B4-BE49-F238E27FC236}">
                  <a16:creationId xmlns="" xmlns:a16="http://schemas.microsoft.com/office/drawing/2014/main" id="{FE768736-F1E0-4692-84BC-C7F321F7045B}"/>
                </a:ext>
              </a:extLst>
            </p:cNvPr>
            <p:cNvSpPr/>
            <p:nvPr/>
          </p:nvSpPr>
          <p:spPr>
            <a:xfrm>
              <a:off x="350519" y="1850076"/>
              <a:ext cx="11377189" cy="5205958"/>
            </a:xfrm>
            <a:prstGeom prst="rect">
              <a:avLst/>
            </a:prstGeom>
            <a:grpFill/>
            <a:ln w="9525">
              <a:solidFill>
                <a:srgbClr val="457B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ከ</a:t>
              </a:r>
              <a:endParaRPr lang="en-GB"/>
            </a:p>
          </p:txBody>
        </p:sp>
        <p:sp>
          <p:nvSpPr>
            <p:cNvPr id="28" name="TextBox 27">
              <a:extLst>
                <a:ext uri="{FF2B5EF4-FFF2-40B4-BE49-F238E27FC236}">
                  <a16:creationId xmlns="" xmlns:a16="http://schemas.microsoft.com/office/drawing/2014/main" id="{97C48A70-C23A-4CB3-9E1A-CFA9C6B90607}"/>
                </a:ext>
              </a:extLst>
            </p:cNvPr>
            <p:cNvSpPr txBox="1"/>
            <p:nvPr/>
          </p:nvSpPr>
          <p:spPr>
            <a:xfrm>
              <a:off x="1062862" y="4459919"/>
              <a:ext cx="10389394"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b="1" smtClean="0">
                <a:latin typeface="Century Gothic" panose="020B0502020202020204" pitchFamily="34" charset="0"/>
                <a:ea typeface="Times New Roman" panose="02020603050405020304" pitchFamily="18" charset="0"/>
                <a:cs typeface="Arial" panose="020B0604020202020204" pitchFamily="34" charset="0"/>
              </a:endParaRPr>
            </a:p>
          </p:txBody>
        </p:sp>
        <p:sp>
          <p:nvSpPr>
            <p:cNvPr id="36" name="TextBox 35">
              <a:extLst>
                <a:ext uri="{FF2B5EF4-FFF2-40B4-BE49-F238E27FC236}">
                  <a16:creationId xmlns="" xmlns:a16="http://schemas.microsoft.com/office/drawing/2014/main" id="{15E470E4-284E-49D1-AA41-E09A5F9CB47A}"/>
                </a:ext>
              </a:extLst>
            </p:cNvPr>
            <p:cNvSpPr txBox="1"/>
            <p:nvPr/>
          </p:nvSpPr>
          <p:spPr>
            <a:xfrm>
              <a:off x="1062862" y="5134608"/>
              <a:ext cx="10528761"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dirty="0">
                <a:effectLst/>
                <a:latin typeface="Century Gothic" panose="020B0502020202020204" pitchFamily="34" charset="0"/>
                <a:ea typeface="Times New Roman" panose="02020603050405020304" pitchFamily="18" charset="0"/>
                <a:cs typeface="Arial" panose="020B0604020202020204" pitchFamily="34" charset="0"/>
              </a:endParaRPr>
            </a:p>
          </p:txBody>
        </p:sp>
      </p:grpSp>
      <p:pic>
        <p:nvPicPr>
          <p:cNvPr id="35"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9070" y="39988"/>
            <a:ext cx="1158261" cy="83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8036" y="348991"/>
            <a:ext cx="1542035" cy="461665"/>
          </a:xfrm>
          <a:prstGeom prst="rect">
            <a:avLst/>
          </a:prstGeom>
        </p:spPr>
        <p:txBody>
          <a:bodyPr wrap="square">
            <a:spAutoFit/>
          </a:bodyPr>
          <a:lstStyle/>
          <a:p>
            <a:pPr lvl="0">
              <a:defRPr/>
            </a:pPr>
            <a:r>
              <a:rPr lang="en-US" sz="2400" b="1" dirty="0" err="1">
                <a:solidFill>
                  <a:srgbClr val="0070C0"/>
                </a:solidFill>
              </a:rPr>
              <a:t>የቀጠለ</a:t>
            </a:r>
            <a:r>
              <a:rPr lang="en-US" sz="2400" b="1" dirty="0">
                <a:solidFill>
                  <a:srgbClr val="0070C0"/>
                </a:solidFill>
              </a:rPr>
              <a:t>…</a:t>
            </a:r>
            <a:endParaRPr lang="en-US" sz="2400" b="1" kern="0" dirty="0">
              <a:solidFill>
                <a:srgbClr val="0070C0"/>
              </a:solidFill>
            </a:endParaRPr>
          </a:p>
        </p:txBody>
      </p:sp>
      <p:sp>
        <p:nvSpPr>
          <p:cNvPr id="8" name="Rectangle 7"/>
          <p:cNvSpPr/>
          <p:nvPr/>
        </p:nvSpPr>
        <p:spPr>
          <a:xfrm>
            <a:off x="405535" y="914400"/>
            <a:ext cx="8444826" cy="3108543"/>
          </a:xfrm>
          <a:prstGeom prst="rect">
            <a:avLst/>
          </a:prstGeom>
        </p:spPr>
        <p:txBody>
          <a:bodyPr wrap="square">
            <a:spAutoFit/>
          </a:bodyPr>
          <a:lstStyle/>
          <a:p>
            <a:pPr algn="just"/>
            <a:r>
              <a:rPr lang="en-US" sz="2800" b="1" dirty="0" err="1"/>
              <a:t>የሰው</a:t>
            </a:r>
            <a:r>
              <a:rPr lang="en-US" sz="2800" b="1" dirty="0"/>
              <a:t> </a:t>
            </a:r>
            <a:r>
              <a:rPr lang="en-US" sz="2800" b="1" dirty="0" err="1"/>
              <a:t>ሃይል</a:t>
            </a:r>
            <a:r>
              <a:rPr lang="en-US" sz="2800" b="1" dirty="0"/>
              <a:t> </a:t>
            </a:r>
            <a:r>
              <a:rPr lang="en-US" sz="2800" b="1" dirty="0" err="1"/>
              <a:t>ተኮር</a:t>
            </a:r>
            <a:r>
              <a:rPr lang="en-US" sz="2800" b="1" dirty="0"/>
              <a:t> </a:t>
            </a:r>
            <a:r>
              <a:rPr lang="en-US" sz="2800" b="1" dirty="0" err="1"/>
              <a:t>ለሆኑ</a:t>
            </a:r>
            <a:r>
              <a:rPr lang="en-US" sz="2800" b="1" dirty="0"/>
              <a:t> </a:t>
            </a:r>
            <a:r>
              <a:rPr lang="en-US" sz="2800" b="1" dirty="0" err="1" smtClean="0"/>
              <a:t>ኢንዱስትሪዎች</a:t>
            </a:r>
            <a:endParaRPr lang="en-US" dirty="0" smtClean="0"/>
          </a:p>
          <a:p>
            <a:pPr marL="452628" indent="-342900" algn="just">
              <a:buFont typeface="Arial" pitchFamily="34" charset="0"/>
              <a:buChar char="•"/>
            </a:pPr>
            <a:endParaRPr lang="en-US" dirty="0" smtClean="0"/>
          </a:p>
          <a:p>
            <a:pPr marL="452628" indent="-342900" algn="just">
              <a:buFont typeface="Arial" pitchFamily="34" charset="0"/>
              <a:buChar char="•"/>
            </a:pPr>
            <a:endParaRPr lang="en-US" dirty="0"/>
          </a:p>
          <a:p>
            <a:pPr marL="452628" indent="-342900" algn="just">
              <a:buFont typeface="Arial" pitchFamily="34" charset="0"/>
              <a:buChar char="•"/>
            </a:pPr>
            <a:r>
              <a:rPr lang="en-US" dirty="0" err="1" smtClean="0"/>
              <a:t>በአምራች</a:t>
            </a:r>
            <a:r>
              <a:rPr lang="en-US" dirty="0" smtClean="0"/>
              <a:t> </a:t>
            </a:r>
            <a:r>
              <a:rPr lang="en-US" dirty="0" err="1"/>
              <a:t>ኢንዱሰትሪ</a:t>
            </a:r>
            <a:r>
              <a:rPr lang="en-US" dirty="0"/>
              <a:t> </a:t>
            </a:r>
            <a:r>
              <a:rPr lang="en-US" dirty="0" err="1"/>
              <a:t>ዘርፍ</a:t>
            </a:r>
            <a:r>
              <a:rPr lang="en-US" dirty="0"/>
              <a:t> </a:t>
            </a:r>
            <a:r>
              <a:rPr lang="en-US" dirty="0" err="1"/>
              <a:t>የሰው</a:t>
            </a:r>
            <a:r>
              <a:rPr lang="en-US" dirty="0"/>
              <a:t> </a:t>
            </a:r>
            <a:r>
              <a:rPr lang="en-US" dirty="0" err="1"/>
              <a:t>ሃይል</a:t>
            </a:r>
            <a:r>
              <a:rPr lang="en-US" dirty="0"/>
              <a:t> </a:t>
            </a:r>
            <a:r>
              <a:rPr lang="en-US" dirty="0" err="1"/>
              <a:t>ተኮር</a:t>
            </a:r>
            <a:r>
              <a:rPr lang="en-US" dirty="0"/>
              <a:t> </a:t>
            </a:r>
            <a:r>
              <a:rPr lang="en-US" dirty="0" err="1"/>
              <a:t>የሆኑ</a:t>
            </a:r>
            <a:r>
              <a:rPr lang="en-US" dirty="0"/>
              <a:t> </a:t>
            </a:r>
            <a:r>
              <a:rPr lang="en-US" dirty="0" err="1"/>
              <a:t>የኢንዱስትሪ</a:t>
            </a:r>
            <a:r>
              <a:rPr lang="en-US" dirty="0"/>
              <a:t> </a:t>
            </a:r>
            <a:r>
              <a:rPr lang="en-US" dirty="0" err="1"/>
              <a:t>አይነቶች</a:t>
            </a:r>
            <a:r>
              <a:rPr lang="en-US" dirty="0"/>
              <a:t> </a:t>
            </a:r>
            <a:r>
              <a:rPr lang="en-US" dirty="0" err="1"/>
              <a:t>የሚባሉት</a:t>
            </a:r>
            <a:r>
              <a:rPr lang="en-US" dirty="0"/>
              <a:t> </a:t>
            </a:r>
            <a:r>
              <a:rPr lang="en-US" dirty="0" err="1"/>
              <a:t>ብዛት</a:t>
            </a:r>
            <a:r>
              <a:rPr lang="en-US" dirty="0"/>
              <a:t> </a:t>
            </a:r>
            <a:r>
              <a:rPr lang="en-US" dirty="0" err="1"/>
              <a:t>ያለው</a:t>
            </a:r>
            <a:r>
              <a:rPr lang="en-US" dirty="0"/>
              <a:t> </a:t>
            </a:r>
            <a:r>
              <a:rPr lang="en-US" dirty="0" err="1"/>
              <a:t>የሰው</a:t>
            </a:r>
            <a:r>
              <a:rPr lang="en-US" dirty="0"/>
              <a:t> </a:t>
            </a:r>
            <a:r>
              <a:rPr lang="en-US" dirty="0" err="1"/>
              <a:t>ሃይልን</a:t>
            </a:r>
            <a:r>
              <a:rPr lang="en-US" dirty="0"/>
              <a:t> </a:t>
            </a:r>
            <a:r>
              <a:rPr lang="en-US" dirty="0" err="1"/>
              <a:t>በማሰማራት</a:t>
            </a:r>
            <a:r>
              <a:rPr lang="en-US" dirty="0"/>
              <a:t> </a:t>
            </a:r>
            <a:r>
              <a:rPr lang="en-US" dirty="0" err="1"/>
              <a:t>ሰዎች</a:t>
            </a:r>
            <a:r>
              <a:rPr lang="en-US" dirty="0"/>
              <a:t> </a:t>
            </a:r>
            <a:r>
              <a:rPr lang="en-US" dirty="0" err="1"/>
              <a:t>ማሽን</a:t>
            </a:r>
            <a:r>
              <a:rPr lang="en-US" dirty="0"/>
              <a:t> </a:t>
            </a:r>
            <a:r>
              <a:rPr lang="en-US" dirty="0" err="1"/>
              <a:t>ላይ</a:t>
            </a:r>
            <a:r>
              <a:rPr lang="en-US" dirty="0"/>
              <a:t> </a:t>
            </a:r>
            <a:r>
              <a:rPr lang="en-US" dirty="0" err="1"/>
              <a:t>ተቀምጠው</a:t>
            </a:r>
            <a:r>
              <a:rPr lang="en-US" dirty="0"/>
              <a:t> </a:t>
            </a:r>
            <a:r>
              <a:rPr lang="en-US" dirty="0" err="1"/>
              <a:t>በቅብብል</a:t>
            </a:r>
            <a:r>
              <a:rPr lang="en-US" dirty="0"/>
              <a:t> </a:t>
            </a:r>
            <a:r>
              <a:rPr lang="en-US" dirty="0" err="1"/>
              <a:t>ስራ</a:t>
            </a:r>
            <a:r>
              <a:rPr lang="en-US" dirty="0"/>
              <a:t> </a:t>
            </a:r>
            <a:r>
              <a:rPr lang="en-US" dirty="0" err="1"/>
              <a:t>ምርት</a:t>
            </a:r>
            <a:r>
              <a:rPr lang="en-US" dirty="0"/>
              <a:t> </a:t>
            </a:r>
            <a:r>
              <a:rPr lang="en-US" dirty="0" err="1"/>
              <a:t>የሚያመርቱባቸውን</a:t>
            </a:r>
            <a:r>
              <a:rPr lang="en-US" dirty="0"/>
              <a:t> </a:t>
            </a:r>
            <a:r>
              <a:rPr lang="am-ET" dirty="0"/>
              <a:t>እንደ አልባሳት </a:t>
            </a:r>
            <a:r>
              <a:rPr lang="en-US" dirty="0" err="1"/>
              <a:t>እና</a:t>
            </a:r>
            <a:r>
              <a:rPr lang="en-US" dirty="0"/>
              <a:t> </a:t>
            </a:r>
            <a:r>
              <a:rPr lang="en-US" dirty="0" err="1"/>
              <a:t>የቆዳ</a:t>
            </a:r>
            <a:r>
              <a:rPr lang="en-US" dirty="0"/>
              <a:t> </a:t>
            </a:r>
            <a:r>
              <a:rPr lang="en-US" dirty="0" err="1"/>
              <a:t>ውጤት</a:t>
            </a:r>
            <a:r>
              <a:rPr lang="en-US" dirty="0"/>
              <a:t>  </a:t>
            </a:r>
            <a:r>
              <a:rPr lang="en-US" dirty="0" err="1"/>
              <a:t>የመሳሰሉት</a:t>
            </a:r>
            <a:r>
              <a:rPr lang="en-US" dirty="0"/>
              <a:t> </a:t>
            </a:r>
            <a:r>
              <a:rPr lang="en-US" dirty="0" err="1"/>
              <a:t>ኢንዱስትሪዎች</a:t>
            </a:r>
            <a:r>
              <a:rPr lang="en-US" dirty="0"/>
              <a:t> </a:t>
            </a:r>
            <a:r>
              <a:rPr lang="en-US" dirty="0" err="1"/>
              <a:t>ናቸው</a:t>
            </a:r>
            <a:r>
              <a:rPr lang="en-US" dirty="0"/>
              <a:t>፡፡ </a:t>
            </a:r>
            <a:endParaRPr lang="en-US" dirty="0" smtClean="0"/>
          </a:p>
          <a:p>
            <a:pPr marL="452628" indent="-342900" algn="just">
              <a:buFont typeface="Arial" pitchFamily="34" charset="0"/>
              <a:buChar char="•"/>
            </a:pPr>
            <a:endParaRPr lang="en-US" b="1" dirty="0"/>
          </a:p>
          <a:p>
            <a:pPr marL="452628" indent="-342900" algn="just">
              <a:buFont typeface="Arial" pitchFamily="34" charset="0"/>
              <a:buChar char="•"/>
            </a:pPr>
            <a:r>
              <a:rPr lang="en-US" b="1" dirty="0" err="1" smtClean="0"/>
              <a:t>የአልባሳት</a:t>
            </a:r>
            <a:r>
              <a:rPr lang="en-US" b="1" dirty="0" smtClean="0"/>
              <a:t> </a:t>
            </a:r>
            <a:r>
              <a:rPr lang="en-US" b="1" dirty="0" err="1"/>
              <a:t>ማምረቻ</a:t>
            </a:r>
            <a:r>
              <a:rPr lang="en-US" b="1" dirty="0"/>
              <a:t> ኢ/ሪ፡- </a:t>
            </a:r>
            <a:r>
              <a:rPr lang="am-ET" dirty="0"/>
              <a:t>የአንድን የአልባሳት ማምረቻ ፋብሪካ የማምረት አቅም አጠቃቀም </a:t>
            </a:r>
            <a:r>
              <a:rPr lang="en-US" dirty="0"/>
              <a:t>ለ</a:t>
            </a:r>
            <a:r>
              <a:rPr lang="am-ET" dirty="0"/>
              <a:t>ማስላት በሚከተሉት ነጥቦች ላይ ይወሰናል፡፡</a:t>
            </a:r>
            <a:endParaRPr lang="en-US" dirty="0"/>
          </a:p>
          <a:p>
            <a:pPr marL="452628" indent="-342900" algn="just">
              <a:buFont typeface="Arial" pitchFamily="34" charset="0"/>
              <a:buChar char="•"/>
            </a:pPr>
            <a:endParaRPr lang="en-US" sz="2400" dirty="0"/>
          </a:p>
        </p:txBody>
      </p:sp>
      <p:sp>
        <p:nvSpPr>
          <p:cNvPr id="11" name="Content Placeholder 2"/>
          <p:cNvSpPr txBox="1">
            <a:spLocks/>
          </p:cNvSpPr>
          <p:nvPr/>
        </p:nvSpPr>
        <p:spPr>
          <a:xfrm>
            <a:off x="457200" y="2249424"/>
            <a:ext cx="8229600" cy="432511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marR="0" lvl="0" indent="0" algn="l" defTabSz="914400" rtl="0" eaLnBrk="1" fontAlgn="auto" latinLnBrk="0" hangingPunct="1">
              <a:lnSpc>
                <a:spcPct val="100000"/>
              </a:lnSpc>
              <a:spcBef>
                <a:spcPts val="300"/>
              </a:spcBef>
              <a:spcAft>
                <a:spcPts val="0"/>
              </a:spcAft>
              <a:buClr>
                <a:srgbClr val="A04DA3"/>
              </a:buClr>
              <a:buSzTx/>
              <a:buFont typeface="Georgia"/>
              <a:buNone/>
              <a:tabLst/>
              <a:defRPr/>
            </a:pPr>
            <a:endPar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endParaRPr>
          </a:p>
        </p:txBody>
      </p:sp>
      <p:sp>
        <p:nvSpPr>
          <p:cNvPr id="3" name="Rectangle 2"/>
          <p:cNvSpPr/>
          <p:nvPr/>
        </p:nvSpPr>
        <p:spPr>
          <a:xfrm>
            <a:off x="533400" y="1720840"/>
            <a:ext cx="8382000" cy="369332"/>
          </a:xfrm>
          <a:prstGeom prst="rect">
            <a:avLst/>
          </a:prstGeom>
        </p:spPr>
        <p:txBody>
          <a:bodyPr wrap="square">
            <a:spAutoFit/>
          </a:bodyPr>
          <a:lstStyle/>
          <a:p>
            <a:endParaRPr lang="en-US" dirty="0"/>
          </a:p>
        </p:txBody>
      </p:sp>
      <p:sp>
        <p:nvSpPr>
          <p:cNvPr id="4" name="Rectangle 3"/>
          <p:cNvSpPr/>
          <p:nvPr/>
        </p:nvSpPr>
        <p:spPr>
          <a:xfrm>
            <a:off x="367420" y="1447800"/>
            <a:ext cx="8077200" cy="369332"/>
          </a:xfrm>
          <a:prstGeom prst="rect">
            <a:avLst/>
          </a:prstGeom>
        </p:spPr>
        <p:txBody>
          <a:bodyPr wrap="square">
            <a:spAutoFit/>
          </a:bodyPr>
          <a:lstStyle/>
          <a:p>
            <a:pPr marL="285750" indent="-285750">
              <a:buFont typeface="Arial" pitchFamily="34" charset="0"/>
              <a:buChar char="•"/>
            </a:pPr>
            <a:endParaRPr lang="am-ET" dirty="0"/>
          </a:p>
        </p:txBody>
      </p:sp>
      <p:sp>
        <p:nvSpPr>
          <p:cNvPr id="9" name="Rectangle 8"/>
          <p:cNvSpPr/>
          <p:nvPr/>
        </p:nvSpPr>
        <p:spPr>
          <a:xfrm>
            <a:off x="768036" y="5410200"/>
            <a:ext cx="6081452" cy="369332"/>
          </a:xfrm>
          <a:prstGeom prst="rect">
            <a:avLst/>
          </a:prstGeom>
        </p:spPr>
        <p:txBody>
          <a:bodyPr wrap="square">
            <a:spAutoFit/>
          </a:bodyPr>
          <a:lstStyle/>
          <a:p>
            <a:pPr marL="285750" indent="-285750">
              <a:buFont typeface="Arial" pitchFamily="34" charset="0"/>
              <a:buChar char="•"/>
            </a:pPr>
            <a:endParaRPr lang="am-ET" dirty="0"/>
          </a:p>
        </p:txBody>
      </p:sp>
    </p:spTree>
    <p:extLst>
      <p:ext uri="{BB962C8B-B14F-4D97-AF65-F5344CB8AC3E}">
        <p14:creationId xmlns:p14="http://schemas.microsoft.com/office/powerpoint/2010/main" val="11551990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600200"/>
            <a:ext cx="6477000" cy="5029200"/>
          </a:xfrm>
          <a:prstGeom prst="rect">
            <a:avLst/>
          </a:prstGeom>
          <a:blipFill>
            <a:blip r:embed="rId2"/>
            <a:tile tx="0" ty="0" sx="100000" sy="100000" flip="none" algn="tl"/>
          </a:blipFill>
          <a:ln>
            <a:noFill/>
          </a:ln>
        </p:spPr>
        <p:style>
          <a:lnRef idx="2">
            <a:schemeClr val="accent5"/>
          </a:lnRef>
          <a:fillRef idx="1">
            <a:schemeClr val="lt1"/>
          </a:fillRef>
          <a:effectRef idx="0">
            <a:schemeClr val="accent5"/>
          </a:effectRef>
          <a:fontRef idx="minor">
            <a:schemeClr val="dk1"/>
          </a:fontRef>
        </p:style>
        <p:txBody>
          <a:bodyPr rtlCol="0" anchor="ctr"/>
          <a:lstStyle/>
          <a:p>
            <a:pPr lvl="1" algn="just"/>
            <a:endParaRPr lang="en-US" sz="2000" dirty="0">
              <a:solidFill>
                <a:srgbClr val="FF0000"/>
              </a:solidFill>
            </a:endParaRPr>
          </a:p>
          <a:p>
            <a:pPr lvl="1">
              <a:lnSpc>
                <a:spcPct val="150000"/>
              </a:lnSpc>
            </a:pPr>
            <a:endParaRPr lang="en-US" sz="2000" dirty="0">
              <a:solidFill>
                <a:srgbClr val="0070C0"/>
              </a:solidFill>
            </a:endParaRPr>
          </a:p>
          <a:p>
            <a:pPr marL="800100" lvl="1" indent="-342900">
              <a:lnSpc>
                <a:spcPct val="150000"/>
              </a:lnSpc>
              <a:buFont typeface="Wingdings" pitchFamily="2" charset="2"/>
              <a:buChar char="q"/>
            </a:pPr>
            <a:r>
              <a:rPr lang="en-US" sz="2000" dirty="0" err="1">
                <a:solidFill>
                  <a:srgbClr val="292934"/>
                </a:solidFill>
              </a:rPr>
              <a:t>የማሽን</a:t>
            </a:r>
            <a:r>
              <a:rPr lang="en-US" sz="2000" dirty="0">
                <a:solidFill>
                  <a:srgbClr val="292934"/>
                </a:solidFill>
              </a:rPr>
              <a:t> </a:t>
            </a:r>
            <a:r>
              <a:rPr lang="en-US" sz="2000" dirty="0" err="1">
                <a:solidFill>
                  <a:srgbClr val="292934"/>
                </a:solidFill>
              </a:rPr>
              <a:t>ብዛት</a:t>
            </a:r>
            <a:r>
              <a:rPr lang="en-US" sz="2000" dirty="0">
                <a:solidFill>
                  <a:srgbClr val="292934"/>
                </a:solidFill>
              </a:rPr>
              <a:t>/Number of sewing machines (running+installed) (</a:t>
            </a:r>
            <a:r>
              <a:rPr lang="en-US" sz="2000" dirty="0" err="1">
                <a:solidFill>
                  <a:srgbClr val="292934"/>
                </a:solidFill>
              </a:rPr>
              <a:t>በቁጥር</a:t>
            </a:r>
            <a:r>
              <a:rPr lang="en-US" sz="2000" dirty="0">
                <a:solidFill>
                  <a:srgbClr val="292934"/>
                </a:solidFill>
              </a:rPr>
              <a:t>)</a:t>
            </a:r>
          </a:p>
          <a:p>
            <a:pPr marL="800100" lvl="1" indent="-342900">
              <a:lnSpc>
                <a:spcPct val="150000"/>
              </a:lnSpc>
              <a:buFont typeface="Wingdings" pitchFamily="2" charset="2"/>
              <a:buChar char="q"/>
            </a:pPr>
            <a:r>
              <a:rPr lang="en-US" sz="2000" dirty="0" err="1">
                <a:solidFill>
                  <a:srgbClr val="292934"/>
                </a:solidFill>
              </a:rPr>
              <a:t>የፋብሪካ</a:t>
            </a:r>
            <a:r>
              <a:rPr lang="en-US" sz="2000" dirty="0">
                <a:solidFill>
                  <a:srgbClr val="292934"/>
                </a:solidFill>
              </a:rPr>
              <a:t> </a:t>
            </a:r>
            <a:r>
              <a:rPr lang="en-US" sz="2000" dirty="0" err="1">
                <a:solidFill>
                  <a:srgbClr val="292934"/>
                </a:solidFill>
              </a:rPr>
              <a:t>የስራ</a:t>
            </a:r>
            <a:r>
              <a:rPr lang="en-US" sz="2000" dirty="0">
                <a:solidFill>
                  <a:srgbClr val="292934"/>
                </a:solidFill>
              </a:rPr>
              <a:t> </a:t>
            </a:r>
            <a:r>
              <a:rPr lang="en-US" sz="2000" dirty="0" err="1">
                <a:solidFill>
                  <a:srgbClr val="292934"/>
                </a:solidFill>
              </a:rPr>
              <a:t>ሰአት</a:t>
            </a:r>
            <a:r>
              <a:rPr lang="en-US" sz="2000" dirty="0">
                <a:solidFill>
                  <a:srgbClr val="292934"/>
                </a:solidFill>
              </a:rPr>
              <a:t> (</a:t>
            </a:r>
            <a:r>
              <a:rPr lang="en-US" sz="2000" dirty="0" err="1">
                <a:solidFill>
                  <a:srgbClr val="292934"/>
                </a:solidFill>
              </a:rPr>
              <a:t>በደቂቃ</a:t>
            </a:r>
            <a:r>
              <a:rPr lang="en-US" sz="2000" dirty="0">
                <a:solidFill>
                  <a:srgbClr val="292934"/>
                </a:solidFill>
              </a:rPr>
              <a:t>)</a:t>
            </a:r>
          </a:p>
          <a:p>
            <a:pPr marL="742950" lvl="1" indent="-285750">
              <a:lnSpc>
                <a:spcPct val="150000"/>
              </a:lnSpc>
              <a:buFont typeface="Wingdings" pitchFamily="2" charset="2"/>
              <a:buChar char="q"/>
            </a:pPr>
            <a:r>
              <a:rPr lang="en-US" sz="2000" dirty="0" err="1">
                <a:solidFill>
                  <a:srgbClr val="292934"/>
                </a:solidFill>
              </a:rPr>
              <a:t>ለነጠላ</a:t>
            </a:r>
            <a:r>
              <a:rPr lang="en-US" sz="2000" dirty="0">
                <a:solidFill>
                  <a:srgbClr val="292934"/>
                </a:solidFill>
              </a:rPr>
              <a:t> </a:t>
            </a:r>
            <a:r>
              <a:rPr lang="en-US" sz="2000" dirty="0" err="1">
                <a:solidFill>
                  <a:srgbClr val="292934"/>
                </a:solidFill>
              </a:rPr>
              <a:t>ምርት</a:t>
            </a:r>
            <a:r>
              <a:rPr lang="en-US" sz="2000" dirty="0">
                <a:solidFill>
                  <a:srgbClr val="292934"/>
                </a:solidFill>
              </a:rPr>
              <a:t> </a:t>
            </a:r>
            <a:r>
              <a:rPr lang="en-US" sz="2000" dirty="0" err="1">
                <a:solidFill>
                  <a:srgbClr val="292934"/>
                </a:solidFill>
              </a:rPr>
              <a:t>የተፈቀደ</a:t>
            </a:r>
            <a:r>
              <a:rPr lang="en-US" sz="2000" dirty="0">
                <a:solidFill>
                  <a:srgbClr val="292934"/>
                </a:solidFill>
              </a:rPr>
              <a:t> </a:t>
            </a:r>
            <a:r>
              <a:rPr lang="en-US" sz="2000" dirty="0" err="1">
                <a:solidFill>
                  <a:srgbClr val="292934"/>
                </a:solidFill>
              </a:rPr>
              <a:t>የማምረቻ</a:t>
            </a:r>
            <a:r>
              <a:rPr lang="en-US" sz="2000" dirty="0">
                <a:solidFill>
                  <a:srgbClr val="292934"/>
                </a:solidFill>
              </a:rPr>
              <a:t> </a:t>
            </a:r>
            <a:r>
              <a:rPr lang="en-US" sz="2000" dirty="0" err="1">
                <a:solidFill>
                  <a:srgbClr val="292934"/>
                </a:solidFill>
              </a:rPr>
              <a:t>ጊዜ</a:t>
            </a:r>
            <a:r>
              <a:rPr lang="en-US" sz="2000" dirty="0">
                <a:solidFill>
                  <a:srgbClr val="292934"/>
                </a:solidFill>
              </a:rPr>
              <a:t>/Standard Allowed Minute SAM (</a:t>
            </a:r>
            <a:r>
              <a:rPr lang="en-US" sz="2000" dirty="0" err="1">
                <a:solidFill>
                  <a:srgbClr val="292934"/>
                </a:solidFill>
              </a:rPr>
              <a:t>በደቂቃ</a:t>
            </a:r>
            <a:r>
              <a:rPr lang="en-US" sz="2000" dirty="0">
                <a:solidFill>
                  <a:srgbClr val="292934"/>
                </a:solidFill>
              </a:rPr>
              <a:t>)</a:t>
            </a:r>
          </a:p>
          <a:p>
            <a:pPr marL="742950" lvl="1" indent="-285750">
              <a:lnSpc>
                <a:spcPct val="150000"/>
              </a:lnSpc>
              <a:buFont typeface="Wingdings" pitchFamily="2" charset="2"/>
              <a:buChar char="q"/>
            </a:pPr>
            <a:r>
              <a:rPr lang="en-US" sz="2000" dirty="0" err="1">
                <a:solidFill>
                  <a:srgbClr val="0070C0"/>
                </a:solidFill>
              </a:rPr>
              <a:t>ሊደረስበት</a:t>
            </a:r>
            <a:r>
              <a:rPr lang="en-US" sz="2000" dirty="0">
                <a:solidFill>
                  <a:srgbClr val="0070C0"/>
                </a:solidFill>
              </a:rPr>
              <a:t> </a:t>
            </a:r>
            <a:r>
              <a:rPr lang="en-US" sz="2000" dirty="0" err="1">
                <a:solidFill>
                  <a:srgbClr val="0070C0"/>
                </a:solidFill>
              </a:rPr>
              <a:t>የሚችል</a:t>
            </a:r>
            <a:r>
              <a:rPr lang="en-US" sz="2000" dirty="0">
                <a:solidFill>
                  <a:srgbClr val="0070C0"/>
                </a:solidFill>
              </a:rPr>
              <a:t> </a:t>
            </a:r>
            <a:r>
              <a:rPr lang="en-US" sz="2000" dirty="0" err="1">
                <a:solidFill>
                  <a:srgbClr val="0070C0"/>
                </a:solidFill>
              </a:rPr>
              <a:t>የማምረት</a:t>
            </a:r>
            <a:r>
              <a:rPr lang="en-US" sz="2000" dirty="0">
                <a:solidFill>
                  <a:srgbClr val="0070C0"/>
                </a:solidFill>
              </a:rPr>
              <a:t> </a:t>
            </a:r>
            <a:r>
              <a:rPr lang="en-US" sz="2000" dirty="0" err="1">
                <a:solidFill>
                  <a:srgbClr val="0070C0"/>
                </a:solidFill>
              </a:rPr>
              <a:t>ቅልጥፍና</a:t>
            </a:r>
            <a:r>
              <a:rPr lang="en-US" sz="2000" dirty="0">
                <a:solidFill>
                  <a:srgbClr val="0070C0"/>
                </a:solidFill>
              </a:rPr>
              <a:t>/Attainable sewing factory Efficiency (</a:t>
            </a:r>
            <a:r>
              <a:rPr lang="en-US" sz="2000" dirty="0" err="1">
                <a:solidFill>
                  <a:srgbClr val="0070C0"/>
                </a:solidFill>
              </a:rPr>
              <a:t>በመቶኛ</a:t>
            </a:r>
            <a:r>
              <a:rPr lang="en-US" sz="2000" dirty="0">
                <a:solidFill>
                  <a:srgbClr val="0070C0"/>
                </a:solidFill>
              </a:rPr>
              <a:t>)</a:t>
            </a:r>
          </a:p>
          <a:p>
            <a:pPr marL="742950" lvl="1" indent="-285750">
              <a:lnSpc>
                <a:spcPct val="150000"/>
              </a:lnSpc>
              <a:buFont typeface="Wingdings" pitchFamily="2" charset="2"/>
              <a:buChar char="q"/>
            </a:pPr>
            <a:r>
              <a:rPr lang="en-US" sz="2000" dirty="0">
                <a:solidFill>
                  <a:srgbClr val="0070C0"/>
                </a:solidFill>
              </a:rPr>
              <a:t> </a:t>
            </a:r>
            <a:r>
              <a:rPr lang="en-US" sz="2000" dirty="0" err="1">
                <a:solidFill>
                  <a:srgbClr val="0070C0"/>
                </a:solidFill>
              </a:rPr>
              <a:t>የኦፕሬተር</a:t>
            </a:r>
            <a:r>
              <a:rPr lang="en-US" sz="2000" dirty="0">
                <a:solidFill>
                  <a:srgbClr val="0070C0"/>
                </a:solidFill>
              </a:rPr>
              <a:t> </a:t>
            </a:r>
            <a:r>
              <a:rPr lang="en-US" sz="2000" dirty="0" err="1">
                <a:solidFill>
                  <a:srgbClr val="0070C0"/>
                </a:solidFill>
              </a:rPr>
              <a:t>ከስራ</a:t>
            </a:r>
            <a:r>
              <a:rPr lang="en-US" sz="2000" dirty="0">
                <a:solidFill>
                  <a:srgbClr val="0070C0"/>
                </a:solidFill>
              </a:rPr>
              <a:t> </a:t>
            </a:r>
            <a:r>
              <a:rPr lang="en-US" sz="2000" dirty="0" err="1">
                <a:solidFill>
                  <a:srgbClr val="0070C0"/>
                </a:solidFill>
              </a:rPr>
              <a:t>የመቅረት</a:t>
            </a:r>
            <a:r>
              <a:rPr lang="en-US" sz="2000" dirty="0">
                <a:solidFill>
                  <a:srgbClr val="0070C0"/>
                </a:solidFill>
              </a:rPr>
              <a:t> </a:t>
            </a:r>
            <a:r>
              <a:rPr lang="en-US" sz="2000" dirty="0" err="1">
                <a:solidFill>
                  <a:srgbClr val="0070C0"/>
                </a:solidFill>
              </a:rPr>
              <a:t>ምጣኔ</a:t>
            </a:r>
            <a:r>
              <a:rPr lang="en-US" sz="2000" dirty="0">
                <a:solidFill>
                  <a:srgbClr val="0070C0"/>
                </a:solidFill>
              </a:rPr>
              <a:t> (</a:t>
            </a:r>
            <a:r>
              <a:rPr lang="en-US" sz="2000" dirty="0" err="1">
                <a:solidFill>
                  <a:srgbClr val="0070C0"/>
                </a:solidFill>
              </a:rPr>
              <a:t>በመቶኛ</a:t>
            </a:r>
            <a:r>
              <a:rPr lang="en-US" sz="2000" dirty="0">
                <a:solidFill>
                  <a:srgbClr val="0070C0"/>
                </a:solidFill>
              </a:rPr>
              <a:t>)</a:t>
            </a:r>
          </a:p>
          <a:p>
            <a:pPr marL="742950" lvl="1" indent="-285750">
              <a:lnSpc>
                <a:spcPct val="150000"/>
              </a:lnSpc>
              <a:buFont typeface="Wingdings" pitchFamily="2" charset="2"/>
              <a:buChar char="q"/>
            </a:pPr>
            <a:r>
              <a:rPr lang="en-US" sz="2000" dirty="0">
                <a:solidFill>
                  <a:srgbClr val="00B050"/>
                </a:solidFill>
              </a:rPr>
              <a:t> </a:t>
            </a:r>
            <a:r>
              <a:rPr lang="en-US" sz="2000" dirty="0" err="1">
                <a:solidFill>
                  <a:srgbClr val="C00000"/>
                </a:solidFill>
              </a:rPr>
              <a:t>በተወሰነ</a:t>
            </a:r>
            <a:r>
              <a:rPr lang="en-US" sz="2000" dirty="0">
                <a:solidFill>
                  <a:srgbClr val="C00000"/>
                </a:solidFill>
              </a:rPr>
              <a:t> </a:t>
            </a:r>
            <a:r>
              <a:rPr lang="en-US" sz="2000" dirty="0" err="1">
                <a:solidFill>
                  <a:srgbClr val="C00000"/>
                </a:solidFill>
              </a:rPr>
              <a:t>የጊዜ</a:t>
            </a:r>
            <a:r>
              <a:rPr lang="en-US" sz="2000" dirty="0">
                <a:solidFill>
                  <a:srgbClr val="C00000"/>
                </a:solidFill>
              </a:rPr>
              <a:t> </a:t>
            </a:r>
            <a:r>
              <a:rPr lang="en-US" sz="2000" dirty="0" err="1">
                <a:solidFill>
                  <a:srgbClr val="C00000"/>
                </a:solidFill>
              </a:rPr>
              <a:t>ገደብ</a:t>
            </a:r>
            <a:r>
              <a:rPr lang="en-US" sz="2000" dirty="0">
                <a:solidFill>
                  <a:srgbClr val="C00000"/>
                </a:solidFill>
              </a:rPr>
              <a:t> </a:t>
            </a:r>
            <a:r>
              <a:rPr lang="en-US" sz="2000" dirty="0" err="1">
                <a:solidFill>
                  <a:srgbClr val="C00000"/>
                </a:solidFill>
              </a:rPr>
              <a:t>የተመረተ</a:t>
            </a:r>
            <a:r>
              <a:rPr lang="en-US" sz="2000" dirty="0">
                <a:solidFill>
                  <a:srgbClr val="C00000"/>
                </a:solidFill>
              </a:rPr>
              <a:t> </a:t>
            </a:r>
            <a:r>
              <a:rPr lang="en-US" sz="2000" dirty="0" err="1">
                <a:solidFill>
                  <a:srgbClr val="C00000"/>
                </a:solidFill>
              </a:rPr>
              <a:t>ምርት</a:t>
            </a:r>
            <a:r>
              <a:rPr lang="en-US" sz="2000" dirty="0">
                <a:solidFill>
                  <a:srgbClr val="C00000"/>
                </a:solidFill>
              </a:rPr>
              <a:t> </a:t>
            </a:r>
            <a:r>
              <a:rPr lang="en-US" sz="2000" dirty="0" err="1">
                <a:solidFill>
                  <a:srgbClr val="C00000"/>
                </a:solidFill>
              </a:rPr>
              <a:t>መጠን</a:t>
            </a:r>
            <a:r>
              <a:rPr lang="en-US" sz="2000" dirty="0">
                <a:solidFill>
                  <a:srgbClr val="C00000"/>
                </a:solidFill>
              </a:rPr>
              <a:t> </a:t>
            </a:r>
            <a:r>
              <a:rPr lang="en-US" sz="2000" dirty="0" err="1">
                <a:solidFill>
                  <a:srgbClr val="C00000"/>
                </a:solidFill>
              </a:rPr>
              <a:t>በቁጥር</a:t>
            </a:r>
            <a:r>
              <a:rPr lang="en-US" sz="2000" dirty="0">
                <a:solidFill>
                  <a:srgbClr val="C00000"/>
                </a:solidFill>
              </a:rPr>
              <a:t>/Actual production</a:t>
            </a:r>
          </a:p>
          <a:p>
            <a:pPr lvl="1"/>
            <a:endParaRPr lang="en-US" sz="2000" dirty="0">
              <a:solidFill>
                <a:srgbClr val="00B050"/>
              </a:solidFill>
            </a:endParaRPr>
          </a:p>
          <a:p>
            <a:pPr lvl="3"/>
            <a:endParaRPr lang="en-US" sz="2000" dirty="0">
              <a:solidFill>
                <a:srgbClr val="292934"/>
              </a:solidFill>
            </a:endParaRPr>
          </a:p>
        </p:txBody>
      </p:sp>
      <p:sp>
        <p:nvSpPr>
          <p:cNvPr id="6" name="Right Brace 5"/>
          <p:cNvSpPr/>
          <p:nvPr/>
        </p:nvSpPr>
        <p:spPr>
          <a:xfrm>
            <a:off x="6324600" y="2057400"/>
            <a:ext cx="1371600" cy="3505200"/>
          </a:xfrm>
          <a:prstGeom prst="rightBrace">
            <a:avLst>
              <a:gd name="adj1" fmla="val 8333"/>
              <a:gd name="adj2" fmla="val 52165"/>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solidFill>
                <a:srgbClr val="292934"/>
              </a:solidFill>
            </a:endParaRPr>
          </a:p>
        </p:txBody>
      </p:sp>
      <p:cxnSp>
        <p:nvCxnSpPr>
          <p:cNvPr id="8" name="Straight Connector 7"/>
          <p:cNvCxnSpPr/>
          <p:nvPr/>
        </p:nvCxnSpPr>
        <p:spPr>
          <a:xfrm>
            <a:off x="381000" y="1981200"/>
            <a:ext cx="7162800" cy="0"/>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1000" y="5562600"/>
            <a:ext cx="7162800" cy="0"/>
          </a:xfrm>
          <a:prstGeom prst="line">
            <a:avLst/>
          </a:prstGeom>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1000" y="6477000"/>
            <a:ext cx="7467600" cy="0"/>
          </a:xfrm>
          <a:prstGeom prst="line">
            <a:avLst/>
          </a:prstGeom>
          <a:ln w="38100">
            <a:solidFill>
              <a:srgbClr val="00B0F0"/>
            </a:solidFill>
            <a:prstDash val="lgDash"/>
          </a:ln>
        </p:spPr>
        <p:style>
          <a:lnRef idx="1">
            <a:schemeClr val="accent1"/>
          </a:lnRef>
          <a:fillRef idx="0">
            <a:schemeClr val="accent1"/>
          </a:fillRef>
          <a:effectRef idx="0">
            <a:schemeClr val="accent1"/>
          </a:effectRef>
          <a:fontRef idx="minor">
            <a:schemeClr val="tx1"/>
          </a:fontRef>
        </p:style>
      </p:cxnSp>
      <p:sp>
        <p:nvSpPr>
          <p:cNvPr id="14" name="Right Brace 13"/>
          <p:cNvSpPr/>
          <p:nvPr/>
        </p:nvSpPr>
        <p:spPr>
          <a:xfrm>
            <a:off x="6612082" y="5562600"/>
            <a:ext cx="630382" cy="846859"/>
          </a:xfrm>
          <a:prstGeom prst="rightBrace">
            <a:avLst>
              <a:gd name="adj1" fmla="val 8333"/>
              <a:gd name="adj2" fmla="val 51732"/>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solidFill>
                <a:srgbClr val="292934"/>
              </a:solidFill>
            </a:endParaRPr>
          </a:p>
        </p:txBody>
      </p:sp>
      <p:sp>
        <p:nvSpPr>
          <p:cNvPr id="15" name="TextBox 14"/>
          <p:cNvSpPr txBox="1"/>
          <p:nvPr/>
        </p:nvSpPr>
        <p:spPr>
          <a:xfrm>
            <a:off x="7696200" y="3514635"/>
            <a:ext cx="1295400" cy="1200329"/>
          </a:xfrm>
          <a:prstGeom prst="rect">
            <a:avLst/>
          </a:prstGeom>
          <a:noFill/>
        </p:spPr>
        <p:txBody>
          <a:bodyPr wrap="square" rtlCol="0">
            <a:spAutoFit/>
          </a:bodyPr>
          <a:lstStyle/>
          <a:p>
            <a:pPr algn="just"/>
            <a:r>
              <a:rPr lang="en-US" b="1" i="1" dirty="0" err="1">
                <a:solidFill>
                  <a:srgbClr val="00B0F0"/>
                </a:solidFill>
              </a:rPr>
              <a:t>ሊደረስበት</a:t>
            </a:r>
            <a:r>
              <a:rPr lang="en-US" b="1" i="1" dirty="0">
                <a:solidFill>
                  <a:srgbClr val="00B0F0"/>
                </a:solidFill>
              </a:rPr>
              <a:t> </a:t>
            </a:r>
            <a:r>
              <a:rPr lang="en-US" b="1" i="1" dirty="0" err="1">
                <a:solidFill>
                  <a:srgbClr val="00B0F0"/>
                </a:solidFill>
              </a:rPr>
              <a:t>የሚችል</a:t>
            </a:r>
            <a:r>
              <a:rPr lang="en-US" b="1" i="1" dirty="0">
                <a:solidFill>
                  <a:srgbClr val="00B0F0"/>
                </a:solidFill>
              </a:rPr>
              <a:t> </a:t>
            </a:r>
            <a:r>
              <a:rPr lang="en-US" b="1" i="1" dirty="0" err="1">
                <a:solidFill>
                  <a:srgbClr val="00B0F0"/>
                </a:solidFill>
              </a:rPr>
              <a:t>የማምረት</a:t>
            </a:r>
            <a:r>
              <a:rPr lang="en-US" b="1" i="1" dirty="0">
                <a:solidFill>
                  <a:srgbClr val="00B0F0"/>
                </a:solidFill>
              </a:rPr>
              <a:t> </a:t>
            </a:r>
            <a:r>
              <a:rPr lang="en-US" b="1" i="1" dirty="0" err="1">
                <a:solidFill>
                  <a:srgbClr val="00B0F0"/>
                </a:solidFill>
              </a:rPr>
              <a:t>አቅም</a:t>
            </a:r>
            <a:r>
              <a:rPr lang="en-US" b="1" i="1" dirty="0">
                <a:solidFill>
                  <a:srgbClr val="00B0F0"/>
                </a:solidFill>
              </a:rPr>
              <a:t> </a:t>
            </a:r>
          </a:p>
        </p:txBody>
      </p:sp>
      <p:sp>
        <p:nvSpPr>
          <p:cNvPr id="16" name="TextBox 15"/>
          <p:cNvSpPr txBox="1"/>
          <p:nvPr/>
        </p:nvSpPr>
        <p:spPr>
          <a:xfrm>
            <a:off x="7315200" y="5562600"/>
            <a:ext cx="1447800" cy="923330"/>
          </a:xfrm>
          <a:prstGeom prst="rect">
            <a:avLst/>
          </a:prstGeom>
          <a:noFill/>
        </p:spPr>
        <p:txBody>
          <a:bodyPr wrap="square" rtlCol="0">
            <a:spAutoFit/>
          </a:bodyPr>
          <a:lstStyle/>
          <a:p>
            <a:r>
              <a:rPr lang="en-US" b="1" i="1" dirty="0" err="1">
                <a:solidFill>
                  <a:srgbClr val="C00000"/>
                </a:solidFill>
              </a:rPr>
              <a:t>የተደረሰበት</a:t>
            </a:r>
            <a:r>
              <a:rPr lang="en-US" b="1" i="1" dirty="0">
                <a:solidFill>
                  <a:srgbClr val="C00000"/>
                </a:solidFill>
              </a:rPr>
              <a:t> </a:t>
            </a:r>
            <a:r>
              <a:rPr lang="en-US" b="1" i="1" dirty="0" err="1">
                <a:solidFill>
                  <a:srgbClr val="C00000"/>
                </a:solidFill>
              </a:rPr>
              <a:t>የማምረት</a:t>
            </a:r>
            <a:r>
              <a:rPr lang="en-US" b="1" i="1" dirty="0">
                <a:solidFill>
                  <a:srgbClr val="C00000"/>
                </a:solidFill>
              </a:rPr>
              <a:t> </a:t>
            </a:r>
            <a:r>
              <a:rPr lang="en-US" b="1" i="1" dirty="0" err="1">
                <a:solidFill>
                  <a:srgbClr val="C00000"/>
                </a:solidFill>
              </a:rPr>
              <a:t>አቅም</a:t>
            </a:r>
            <a:r>
              <a:rPr lang="en-US" b="1" i="1" dirty="0">
                <a:solidFill>
                  <a:srgbClr val="C00000"/>
                </a:solidFill>
              </a:rPr>
              <a:t> </a:t>
            </a:r>
          </a:p>
        </p:txBody>
      </p:sp>
      <p:sp>
        <p:nvSpPr>
          <p:cNvPr id="17" name="Right Brace 16"/>
          <p:cNvSpPr/>
          <p:nvPr/>
        </p:nvSpPr>
        <p:spPr>
          <a:xfrm>
            <a:off x="6324600" y="2057400"/>
            <a:ext cx="917864" cy="2188063"/>
          </a:xfrm>
          <a:prstGeom prst="rightBrace">
            <a:avLst>
              <a:gd name="adj1" fmla="val 8333"/>
              <a:gd name="adj2" fmla="val 52165"/>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solidFill>
                <a:srgbClr val="292934"/>
              </a:solidFill>
            </a:endParaRPr>
          </a:p>
        </p:txBody>
      </p:sp>
      <p:cxnSp>
        <p:nvCxnSpPr>
          <p:cNvPr id="18" name="Straight Connector 17"/>
          <p:cNvCxnSpPr/>
          <p:nvPr/>
        </p:nvCxnSpPr>
        <p:spPr>
          <a:xfrm>
            <a:off x="304800" y="4224681"/>
            <a:ext cx="7239000" cy="20782"/>
          </a:xfrm>
          <a:prstGeom prst="line">
            <a:avLst/>
          </a:prstGeom>
          <a:ln w="38100">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242464" y="2614136"/>
            <a:ext cx="1295400" cy="923330"/>
          </a:xfrm>
          <a:prstGeom prst="rect">
            <a:avLst/>
          </a:prstGeom>
          <a:noFill/>
        </p:spPr>
        <p:txBody>
          <a:bodyPr wrap="square" rtlCol="0">
            <a:spAutoFit/>
          </a:bodyPr>
          <a:lstStyle/>
          <a:p>
            <a:pPr algn="just"/>
            <a:r>
              <a:rPr lang="en-US" b="1" i="1" dirty="0" err="1">
                <a:solidFill>
                  <a:srgbClr val="292934"/>
                </a:solidFill>
              </a:rPr>
              <a:t>ምናባዊ</a:t>
            </a:r>
            <a:r>
              <a:rPr lang="en-US" b="1" i="1" dirty="0">
                <a:solidFill>
                  <a:srgbClr val="292934"/>
                </a:solidFill>
              </a:rPr>
              <a:t> </a:t>
            </a:r>
            <a:r>
              <a:rPr lang="en-US" b="1" i="1" dirty="0" err="1">
                <a:solidFill>
                  <a:srgbClr val="292934"/>
                </a:solidFill>
              </a:rPr>
              <a:t>የማምረት</a:t>
            </a:r>
            <a:r>
              <a:rPr lang="en-US" b="1" i="1" dirty="0">
                <a:solidFill>
                  <a:srgbClr val="292934"/>
                </a:solidFill>
              </a:rPr>
              <a:t> </a:t>
            </a:r>
            <a:r>
              <a:rPr lang="en-US" b="1" i="1" dirty="0" err="1">
                <a:solidFill>
                  <a:srgbClr val="292934"/>
                </a:solidFill>
              </a:rPr>
              <a:t>አቅም</a:t>
            </a:r>
            <a:r>
              <a:rPr lang="en-US" b="1" i="1" dirty="0">
                <a:solidFill>
                  <a:srgbClr val="292934"/>
                </a:solidFill>
              </a:rPr>
              <a:t> </a:t>
            </a:r>
          </a:p>
        </p:txBody>
      </p:sp>
      <p:sp>
        <p:nvSpPr>
          <p:cNvPr id="3" name="Title 2"/>
          <p:cNvSpPr>
            <a:spLocks noGrp="1"/>
          </p:cNvSpPr>
          <p:nvPr>
            <p:ph type="title"/>
          </p:nvPr>
        </p:nvSpPr>
        <p:spPr/>
        <p:txBody>
          <a:bodyPr>
            <a:normAutofit/>
          </a:bodyPr>
          <a:lstStyle/>
          <a:p>
            <a:r>
              <a:rPr lang="en-US" sz="2400" b="1" dirty="0" err="1">
                <a:solidFill>
                  <a:srgbClr val="0070C0"/>
                </a:solidFill>
              </a:rPr>
              <a:t>የማምረት</a:t>
            </a:r>
            <a:r>
              <a:rPr lang="en-US" sz="2400" b="1" dirty="0">
                <a:solidFill>
                  <a:srgbClr val="0070C0"/>
                </a:solidFill>
              </a:rPr>
              <a:t> </a:t>
            </a:r>
            <a:r>
              <a:rPr lang="en-US" sz="2400" b="1" dirty="0" err="1">
                <a:solidFill>
                  <a:srgbClr val="0070C0"/>
                </a:solidFill>
              </a:rPr>
              <a:t>አቅም</a:t>
            </a:r>
            <a:r>
              <a:rPr lang="en-US" sz="2400" b="1" dirty="0">
                <a:solidFill>
                  <a:srgbClr val="0070C0"/>
                </a:solidFill>
              </a:rPr>
              <a:t> </a:t>
            </a:r>
            <a:r>
              <a:rPr lang="en-US" sz="2400" b="1" dirty="0" err="1">
                <a:solidFill>
                  <a:srgbClr val="0070C0"/>
                </a:solidFill>
              </a:rPr>
              <a:t>አጠቃቀምን</a:t>
            </a:r>
            <a:r>
              <a:rPr lang="en-US" sz="2400" b="1" dirty="0">
                <a:solidFill>
                  <a:srgbClr val="0070C0"/>
                </a:solidFill>
              </a:rPr>
              <a:t> </a:t>
            </a:r>
            <a:r>
              <a:rPr lang="en-US" sz="2400" b="1" dirty="0" err="1">
                <a:solidFill>
                  <a:srgbClr val="0070C0"/>
                </a:solidFill>
              </a:rPr>
              <a:t>ለመለካት</a:t>
            </a:r>
            <a:r>
              <a:rPr lang="en-US" sz="2400" b="1" dirty="0">
                <a:solidFill>
                  <a:srgbClr val="0070C0"/>
                </a:solidFill>
              </a:rPr>
              <a:t> </a:t>
            </a:r>
            <a:r>
              <a:rPr lang="en-US" sz="2400" b="1" dirty="0" err="1">
                <a:solidFill>
                  <a:srgbClr val="0070C0"/>
                </a:solidFill>
              </a:rPr>
              <a:t>የሚያስፈልጉ</a:t>
            </a:r>
            <a:r>
              <a:rPr lang="en-US" sz="2400" b="1" dirty="0">
                <a:solidFill>
                  <a:srgbClr val="0070C0"/>
                </a:solidFill>
              </a:rPr>
              <a:t> </a:t>
            </a:r>
            <a:r>
              <a:rPr lang="en-US" sz="2400" b="1" dirty="0" err="1">
                <a:solidFill>
                  <a:srgbClr val="0070C0"/>
                </a:solidFill>
              </a:rPr>
              <a:t>መረጃዎች</a:t>
            </a:r>
            <a:endParaRPr lang="en-US" sz="2400" b="1" dirty="0">
              <a:solidFill>
                <a:srgbClr val="0070C0"/>
              </a:solidFill>
            </a:endParaRPr>
          </a:p>
        </p:txBody>
      </p:sp>
      <p:pic>
        <p:nvPicPr>
          <p:cNvPr id="19"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9070" y="39988"/>
            <a:ext cx="1158261" cy="83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5449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9">
            <a:extLst>
              <a:ext uri="{FF2B5EF4-FFF2-40B4-BE49-F238E27FC236}">
                <a16:creationId xmlns="" xmlns:a16="http://schemas.microsoft.com/office/drawing/2014/main" id="{7FBB3AFF-AB1F-4A0E-A4B1-9EA1DC5D8C2B}"/>
              </a:ext>
            </a:extLst>
          </p:cNvPr>
          <p:cNvGrpSpPr/>
          <p:nvPr/>
        </p:nvGrpSpPr>
        <p:grpSpPr>
          <a:xfrm>
            <a:off x="198787" y="810979"/>
            <a:ext cx="8763000" cy="5798970"/>
            <a:chOff x="350519" y="1850076"/>
            <a:chExt cx="11377189" cy="5205958"/>
          </a:xfrm>
          <a:noFill/>
        </p:grpSpPr>
        <p:sp>
          <p:nvSpPr>
            <p:cNvPr id="31" name="Rectangle 30">
              <a:extLst>
                <a:ext uri="{FF2B5EF4-FFF2-40B4-BE49-F238E27FC236}">
                  <a16:creationId xmlns="" xmlns:a16="http://schemas.microsoft.com/office/drawing/2014/main" id="{FE768736-F1E0-4692-84BC-C7F321F7045B}"/>
                </a:ext>
              </a:extLst>
            </p:cNvPr>
            <p:cNvSpPr/>
            <p:nvPr/>
          </p:nvSpPr>
          <p:spPr>
            <a:xfrm>
              <a:off x="350519" y="1850076"/>
              <a:ext cx="11377189" cy="5205958"/>
            </a:xfrm>
            <a:prstGeom prst="rect">
              <a:avLst/>
            </a:prstGeom>
            <a:grpFill/>
            <a:ln w="9525">
              <a:solidFill>
                <a:srgbClr val="457B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ከ</a:t>
              </a:r>
              <a:endParaRPr lang="en-GB"/>
            </a:p>
          </p:txBody>
        </p:sp>
        <p:sp>
          <p:nvSpPr>
            <p:cNvPr id="28" name="TextBox 27">
              <a:extLst>
                <a:ext uri="{FF2B5EF4-FFF2-40B4-BE49-F238E27FC236}">
                  <a16:creationId xmlns="" xmlns:a16="http://schemas.microsoft.com/office/drawing/2014/main" id="{97C48A70-C23A-4CB3-9E1A-CFA9C6B90607}"/>
                </a:ext>
              </a:extLst>
            </p:cNvPr>
            <p:cNvSpPr txBox="1"/>
            <p:nvPr/>
          </p:nvSpPr>
          <p:spPr>
            <a:xfrm>
              <a:off x="1062862" y="4459919"/>
              <a:ext cx="10389394"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b="1" smtClean="0">
                <a:latin typeface="Century Gothic" panose="020B0502020202020204" pitchFamily="34" charset="0"/>
                <a:ea typeface="Times New Roman" panose="02020603050405020304" pitchFamily="18" charset="0"/>
                <a:cs typeface="Arial" panose="020B0604020202020204" pitchFamily="34" charset="0"/>
              </a:endParaRPr>
            </a:p>
          </p:txBody>
        </p:sp>
        <p:sp>
          <p:nvSpPr>
            <p:cNvPr id="36" name="TextBox 35">
              <a:extLst>
                <a:ext uri="{FF2B5EF4-FFF2-40B4-BE49-F238E27FC236}">
                  <a16:creationId xmlns="" xmlns:a16="http://schemas.microsoft.com/office/drawing/2014/main" id="{15E470E4-284E-49D1-AA41-E09A5F9CB47A}"/>
                </a:ext>
              </a:extLst>
            </p:cNvPr>
            <p:cNvSpPr txBox="1"/>
            <p:nvPr/>
          </p:nvSpPr>
          <p:spPr>
            <a:xfrm>
              <a:off x="1062862" y="5134608"/>
              <a:ext cx="10528761"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dirty="0">
                <a:effectLst/>
                <a:latin typeface="Century Gothic" panose="020B0502020202020204" pitchFamily="34" charset="0"/>
                <a:ea typeface="Times New Roman" panose="02020603050405020304" pitchFamily="18" charset="0"/>
                <a:cs typeface="Arial" panose="020B0604020202020204" pitchFamily="34" charset="0"/>
              </a:endParaRPr>
            </a:p>
          </p:txBody>
        </p:sp>
      </p:grpSp>
      <p:pic>
        <p:nvPicPr>
          <p:cNvPr id="35"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9070" y="39988"/>
            <a:ext cx="1158261" cy="83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69172" y="349314"/>
            <a:ext cx="1316386" cy="461665"/>
          </a:xfrm>
          <a:prstGeom prst="rect">
            <a:avLst/>
          </a:prstGeom>
        </p:spPr>
        <p:txBody>
          <a:bodyPr wrap="none">
            <a:spAutoFit/>
          </a:bodyPr>
          <a:lstStyle/>
          <a:p>
            <a:pPr lvl="0">
              <a:defRPr/>
            </a:pPr>
            <a:r>
              <a:rPr lang="en-US" sz="2400" b="1" dirty="0" err="1">
                <a:solidFill>
                  <a:srgbClr val="0070C0"/>
                </a:solidFill>
              </a:rPr>
              <a:t>የቀጠለ</a:t>
            </a:r>
            <a:r>
              <a:rPr lang="en-US" sz="2400" b="1" dirty="0">
                <a:solidFill>
                  <a:srgbClr val="0070C0"/>
                </a:solidFill>
              </a:rPr>
              <a:t>…</a:t>
            </a:r>
            <a:endParaRPr lang="en-US" sz="2400" b="1" kern="0" dirty="0">
              <a:solidFill>
                <a:srgbClr val="0070C0"/>
              </a:solidFill>
            </a:endParaRPr>
          </a:p>
        </p:txBody>
      </p:sp>
      <p:sp>
        <p:nvSpPr>
          <p:cNvPr id="8" name="Rectangle 7"/>
          <p:cNvSpPr/>
          <p:nvPr/>
        </p:nvSpPr>
        <p:spPr>
          <a:xfrm>
            <a:off x="405535" y="914400"/>
            <a:ext cx="8444826" cy="1169551"/>
          </a:xfrm>
          <a:prstGeom prst="rect">
            <a:avLst/>
          </a:prstGeom>
        </p:spPr>
        <p:txBody>
          <a:bodyPr wrap="square">
            <a:spAutoFit/>
          </a:bodyPr>
          <a:lstStyle/>
          <a:p>
            <a:pPr algn="just"/>
            <a:r>
              <a:rPr lang="en-US" sz="2800" dirty="0" err="1"/>
              <a:t>የልብስ</a:t>
            </a:r>
            <a:r>
              <a:rPr lang="en-US" sz="2800" dirty="0"/>
              <a:t> </a:t>
            </a:r>
            <a:r>
              <a:rPr lang="en-US" sz="2800" dirty="0" err="1"/>
              <a:t>ፋብሪካ</a:t>
            </a:r>
            <a:r>
              <a:rPr lang="en-US" sz="2800" dirty="0"/>
              <a:t> - (</a:t>
            </a:r>
            <a:r>
              <a:rPr lang="en-US" sz="2800" dirty="0" err="1"/>
              <a:t>ምሳሌ</a:t>
            </a:r>
            <a:r>
              <a:rPr lang="en-US" sz="2800" dirty="0"/>
              <a:t> 3)</a:t>
            </a:r>
            <a:endParaRPr lang="en-US" dirty="0" smtClean="0"/>
          </a:p>
          <a:p>
            <a:pPr marL="452628" indent="-342900" algn="just">
              <a:buFont typeface="Arial" pitchFamily="34" charset="0"/>
              <a:buChar char="•"/>
            </a:pPr>
            <a:endParaRPr lang="en-US" dirty="0"/>
          </a:p>
          <a:p>
            <a:pPr marL="452628" indent="-342900" algn="just">
              <a:buFont typeface="Arial" pitchFamily="34" charset="0"/>
              <a:buChar char="•"/>
            </a:pPr>
            <a:endParaRPr lang="en-US" sz="2400" dirty="0"/>
          </a:p>
        </p:txBody>
      </p:sp>
      <p:sp>
        <p:nvSpPr>
          <p:cNvPr id="11" name="Content Placeholder 2"/>
          <p:cNvSpPr txBox="1">
            <a:spLocks/>
          </p:cNvSpPr>
          <p:nvPr/>
        </p:nvSpPr>
        <p:spPr>
          <a:xfrm>
            <a:off x="457200" y="2249424"/>
            <a:ext cx="8229600" cy="432511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marR="0" lvl="0" indent="0" algn="l" defTabSz="914400" rtl="0" eaLnBrk="1" fontAlgn="auto" latinLnBrk="0" hangingPunct="1">
              <a:lnSpc>
                <a:spcPct val="100000"/>
              </a:lnSpc>
              <a:spcBef>
                <a:spcPts val="300"/>
              </a:spcBef>
              <a:spcAft>
                <a:spcPts val="0"/>
              </a:spcAft>
              <a:buClr>
                <a:srgbClr val="A04DA3"/>
              </a:buClr>
              <a:buSzTx/>
              <a:buFont typeface="Georgia"/>
              <a:buNone/>
              <a:tabLst/>
              <a:defRPr/>
            </a:pPr>
            <a:endPar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endParaRPr>
          </a:p>
        </p:txBody>
      </p:sp>
      <p:sp>
        <p:nvSpPr>
          <p:cNvPr id="3" name="Rectangle 2"/>
          <p:cNvSpPr/>
          <p:nvPr/>
        </p:nvSpPr>
        <p:spPr>
          <a:xfrm>
            <a:off x="533400" y="1720840"/>
            <a:ext cx="8382000" cy="369332"/>
          </a:xfrm>
          <a:prstGeom prst="rect">
            <a:avLst/>
          </a:prstGeom>
        </p:spPr>
        <p:txBody>
          <a:bodyPr wrap="square">
            <a:spAutoFit/>
          </a:bodyPr>
          <a:lstStyle/>
          <a:p>
            <a:endParaRPr lang="en-US" dirty="0"/>
          </a:p>
        </p:txBody>
      </p:sp>
      <p:sp>
        <p:nvSpPr>
          <p:cNvPr id="4" name="Rectangle 3"/>
          <p:cNvSpPr/>
          <p:nvPr/>
        </p:nvSpPr>
        <p:spPr>
          <a:xfrm>
            <a:off x="367420" y="1447800"/>
            <a:ext cx="8077200" cy="369332"/>
          </a:xfrm>
          <a:prstGeom prst="rect">
            <a:avLst/>
          </a:prstGeom>
        </p:spPr>
        <p:txBody>
          <a:bodyPr wrap="square">
            <a:spAutoFit/>
          </a:bodyPr>
          <a:lstStyle/>
          <a:p>
            <a:pPr marL="285750" indent="-285750">
              <a:buFont typeface="Arial" pitchFamily="34" charset="0"/>
              <a:buChar char="•"/>
            </a:pPr>
            <a:endParaRPr lang="am-ET" dirty="0"/>
          </a:p>
        </p:txBody>
      </p:sp>
      <p:sp>
        <p:nvSpPr>
          <p:cNvPr id="9" name="Rectangle 8"/>
          <p:cNvSpPr/>
          <p:nvPr/>
        </p:nvSpPr>
        <p:spPr>
          <a:xfrm>
            <a:off x="768036" y="5410200"/>
            <a:ext cx="6081452" cy="369332"/>
          </a:xfrm>
          <a:prstGeom prst="rect">
            <a:avLst/>
          </a:prstGeom>
        </p:spPr>
        <p:txBody>
          <a:bodyPr wrap="square">
            <a:spAutoFit/>
          </a:bodyPr>
          <a:lstStyle/>
          <a:p>
            <a:pPr marL="285750" indent="-285750">
              <a:buFont typeface="Arial" pitchFamily="34" charset="0"/>
              <a:buChar char="•"/>
            </a:pPr>
            <a:endParaRPr lang="am-ET" dirty="0"/>
          </a:p>
        </p:txBody>
      </p:sp>
      <p:pic>
        <p:nvPicPr>
          <p:cNvPr id="419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036" y="1424804"/>
            <a:ext cx="7089775"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Table 13"/>
          <p:cNvGraphicFramePr>
            <a:graphicFrameLocks noGrp="1"/>
          </p:cNvGraphicFramePr>
          <p:nvPr>
            <p:extLst>
              <p:ext uri="{D42A27DB-BD31-4B8C-83A1-F6EECF244321}">
                <p14:modId xmlns:p14="http://schemas.microsoft.com/office/powerpoint/2010/main" val="479974033"/>
              </p:ext>
            </p:extLst>
          </p:nvPr>
        </p:nvGraphicFramePr>
        <p:xfrm>
          <a:off x="685800" y="3718110"/>
          <a:ext cx="7315203" cy="2078964"/>
        </p:xfrm>
        <a:graphic>
          <a:graphicData uri="http://schemas.openxmlformats.org/drawingml/2006/table">
            <a:tbl>
              <a:tblPr firstRow="1" bandRow="1"/>
              <a:tblGrid>
                <a:gridCol w="1045029">
                  <a:extLst>
                    <a:ext uri="{9D8B030D-6E8A-4147-A177-3AD203B41FA5}">
                      <a16:colId xmlns:a16="http://schemas.microsoft.com/office/drawing/2014/main" xmlns="" val="20000"/>
                    </a:ext>
                  </a:extLst>
                </a:gridCol>
                <a:gridCol w="1045029">
                  <a:extLst>
                    <a:ext uri="{9D8B030D-6E8A-4147-A177-3AD203B41FA5}">
                      <a16:colId xmlns:a16="http://schemas.microsoft.com/office/drawing/2014/main" xmlns="" val="20001"/>
                    </a:ext>
                  </a:extLst>
                </a:gridCol>
                <a:gridCol w="1045029">
                  <a:extLst>
                    <a:ext uri="{9D8B030D-6E8A-4147-A177-3AD203B41FA5}">
                      <a16:colId xmlns:a16="http://schemas.microsoft.com/office/drawing/2014/main" xmlns="" val="20002"/>
                    </a:ext>
                  </a:extLst>
                </a:gridCol>
                <a:gridCol w="1045029">
                  <a:extLst>
                    <a:ext uri="{9D8B030D-6E8A-4147-A177-3AD203B41FA5}">
                      <a16:colId xmlns:a16="http://schemas.microsoft.com/office/drawing/2014/main" xmlns="" val="20003"/>
                    </a:ext>
                  </a:extLst>
                </a:gridCol>
                <a:gridCol w="1045029">
                  <a:extLst>
                    <a:ext uri="{9D8B030D-6E8A-4147-A177-3AD203B41FA5}">
                      <a16:colId xmlns:a16="http://schemas.microsoft.com/office/drawing/2014/main" xmlns="" val="20004"/>
                    </a:ext>
                  </a:extLst>
                </a:gridCol>
                <a:gridCol w="1045029">
                  <a:extLst>
                    <a:ext uri="{9D8B030D-6E8A-4147-A177-3AD203B41FA5}">
                      <a16:colId xmlns:a16="http://schemas.microsoft.com/office/drawing/2014/main" xmlns="" val="20005"/>
                    </a:ext>
                  </a:extLst>
                </a:gridCol>
                <a:gridCol w="1045029">
                  <a:extLst>
                    <a:ext uri="{9D8B030D-6E8A-4147-A177-3AD203B41FA5}">
                      <a16:colId xmlns:a16="http://schemas.microsoft.com/office/drawing/2014/main" xmlns="" val="20006"/>
                    </a:ext>
                  </a:extLst>
                </a:gridCol>
              </a:tblGrid>
              <a:tr h="533399">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endParaRPr lang="en-US" dirty="0"/>
                    </a:p>
                  </a:txBody>
                  <a:tcPr>
                    <a:lnL w="12700" cmpd="sng">
                      <a:solidFill>
                        <a:srgbClr val="93A299"/>
                      </a:solidFill>
                    </a:lnL>
                    <a:lnR w="12700" cmpd="sng">
                      <a:solidFill>
                        <a:srgbClr val="93A299"/>
                      </a:solidFill>
                    </a:lnR>
                    <a:lnT w="12700" cmpd="sng">
                      <a:solidFill>
                        <a:srgbClr val="93A299"/>
                      </a:solidFill>
                    </a:lnT>
                    <a:lnB w="25400" cmpd="sng">
                      <a:solidFill>
                        <a:srgbClr val="93A299"/>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r>
                        <a:rPr lang="en-US" dirty="0" err="1"/>
                        <a:t>ታህሳስ</a:t>
                      </a:r>
                      <a:endParaRPr lang="en-US" dirty="0"/>
                    </a:p>
                  </a:txBody>
                  <a:tcPr>
                    <a:lnL w="12700" cmpd="sng">
                      <a:solidFill>
                        <a:srgbClr val="93A299"/>
                      </a:solidFill>
                    </a:lnL>
                    <a:lnR w="12700" cmpd="sng">
                      <a:solidFill>
                        <a:srgbClr val="93A299"/>
                      </a:solidFill>
                    </a:lnR>
                    <a:lnT w="12700" cmpd="sng">
                      <a:solidFill>
                        <a:srgbClr val="93A299"/>
                      </a:solidFill>
                    </a:lnT>
                    <a:lnB w="25400" cmpd="sng">
                      <a:solidFill>
                        <a:srgbClr val="93A299"/>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r>
                        <a:rPr lang="en-US" dirty="0" err="1"/>
                        <a:t>ጥር</a:t>
                      </a:r>
                      <a:endParaRPr lang="en-US" dirty="0"/>
                    </a:p>
                  </a:txBody>
                  <a:tcPr>
                    <a:lnL w="12700" cmpd="sng">
                      <a:solidFill>
                        <a:srgbClr val="93A299"/>
                      </a:solidFill>
                    </a:lnL>
                    <a:lnR w="12700" cmpd="sng">
                      <a:solidFill>
                        <a:srgbClr val="93A299"/>
                      </a:solidFill>
                    </a:lnR>
                    <a:lnT w="12700" cmpd="sng">
                      <a:solidFill>
                        <a:srgbClr val="93A299"/>
                      </a:solidFill>
                    </a:lnT>
                    <a:lnB w="25400" cmpd="sng">
                      <a:solidFill>
                        <a:srgbClr val="93A299"/>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r>
                        <a:rPr lang="en-US" dirty="0" err="1"/>
                        <a:t>የካቲት</a:t>
                      </a:r>
                      <a:endParaRPr lang="en-US" dirty="0"/>
                    </a:p>
                  </a:txBody>
                  <a:tcPr>
                    <a:lnL w="12700" cmpd="sng">
                      <a:solidFill>
                        <a:srgbClr val="93A299"/>
                      </a:solidFill>
                    </a:lnL>
                    <a:lnR w="12700" cmpd="sng">
                      <a:solidFill>
                        <a:srgbClr val="93A299"/>
                      </a:solidFill>
                    </a:lnR>
                    <a:lnT w="12700" cmpd="sng">
                      <a:solidFill>
                        <a:srgbClr val="93A299"/>
                      </a:solidFill>
                    </a:lnT>
                    <a:lnB w="25400" cmpd="sng">
                      <a:solidFill>
                        <a:srgbClr val="93A299"/>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r>
                        <a:rPr lang="en-US" dirty="0" err="1"/>
                        <a:t>መጋቢት</a:t>
                      </a:r>
                      <a:endParaRPr lang="en-US" dirty="0"/>
                    </a:p>
                  </a:txBody>
                  <a:tcPr>
                    <a:lnL w="12700" cmpd="sng">
                      <a:solidFill>
                        <a:srgbClr val="93A299"/>
                      </a:solidFill>
                    </a:lnL>
                    <a:lnR w="12700" cmpd="sng">
                      <a:solidFill>
                        <a:srgbClr val="93A299"/>
                      </a:solidFill>
                    </a:lnR>
                    <a:lnT w="12700" cmpd="sng">
                      <a:solidFill>
                        <a:srgbClr val="93A299"/>
                      </a:solidFill>
                    </a:lnT>
                    <a:lnB w="25400" cmpd="sng">
                      <a:solidFill>
                        <a:srgbClr val="93A299"/>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r>
                        <a:rPr lang="en-US" dirty="0" err="1"/>
                        <a:t>ሚያዚያ</a:t>
                      </a:r>
                      <a:endParaRPr lang="en-US" dirty="0"/>
                    </a:p>
                  </a:txBody>
                  <a:tcPr>
                    <a:lnL w="12700" cmpd="sng">
                      <a:solidFill>
                        <a:srgbClr val="93A299"/>
                      </a:solidFill>
                    </a:lnL>
                    <a:lnR w="12700" cmpd="sng">
                      <a:solidFill>
                        <a:srgbClr val="93A299"/>
                      </a:solidFill>
                    </a:lnR>
                    <a:lnT w="12700" cmpd="sng">
                      <a:solidFill>
                        <a:srgbClr val="93A299"/>
                      </a:solidFill>
                    </a:lnT>
                    <a:lnB w="25400" cmpd="sng">
                      <a:solidFill>
                        <a:srgbClr val="93A299"/>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r>
                        <a:rPr lang="en-US" dirty="0" err="1"/>
                        <a:t>ግንቦት</a:t>
                      </a:r>
                      <a:endParaRPr lang="en-US" dirty="0"/>
                    </a:p>
                  </a:txBody>
                  <a:tcPr>
                    <a:lnL w="12700" cmpd="sng">
                      <a:solidFill>
                        <a:srgbClr val="93A299"/>
                      </a:solidFill>
                    </a:lnL>
                    <a:lnR w="12700" cmpd="sng">
                      <a:solidFill>
                        <a:srgbClr val="93A299"/>
                      </a:solidFill>
                    </a:lnR>
                    <a:lnT w="12700" cmpd="sng">
                      <a:solidFill>
                        <a:srgbClr val="93A299"/>
                      </a:solidFill>
                    </a:lnT>
                    <a:lnB w="25400" cmpd="sng">
                      <a:solidFill>
                        <a:srgbClr val="93A299"/>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53339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b="1" dirty="0" err="1"/>
                        <a:t>ሸሚዝ</a:t>
                      </a:r>
                      <a:endParaRPr lang="en-US" b="1" dirty="0"/>
                    </a:p>
                  </a:txBody>
                  <a:tcPr>
                    <a:lnL w="12700" cmpd="sng">
                      <a:solidFill>
                        <a:srgbClr val="93A299"/>
                      </a:solidFill>
                    </a:lnL>
                    <a:lnR w="12700" cmpd="sng">
                      <a:solidFill>
                        <a:srgbClr val="93A299"/>
                      </a:solidFill>
                    </a:lnR>
                    <a:lnT w="25400" cmpd="sng">
                      <a:solidFill>
                        <a:srgbClr val="93A299"/>
                      </a:solidFill>
                    </a:lnT>
                    <a:lnB w="12700" cmpd="sng">
                      <a:solidFill>
                        <a:srgbClr val="93A299"/>
                      </a:solidFill>
                    </a:lnB>
                    <a:lnTlToBr w="12700" cmpd="sng">
                      <a:noFill/>
                      <a:prstDash val="solid"/>
                    </a:lnTlToBr>
                    <a:lnBlToTr w="12700" cmpd="sng">
                      <a:noFill/>
                      <a:prstDash val="solid"/>
                    </a:lnBlToTr>
                    <a:solidFill>
                      <a:srgbClr val="93A299">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dirty="0"/>
                        <a:t>6,200</a:t>
                      </a:r>
                    </a:p>
                  </a:txBody>
                  <a:tcPr>
                    <a:lnL w="12700" cmpd="sng">
                      <a:solidFill>
                        <a:srgbClr val="93A299"/>
                      </a:solidFill>
                    </a:lnL>
                    <a:lnR w="12700" cmpd="sng">
                      <a:solidFill>
                        <a:srgbClr val="93A299"/>
                      </a:solidFill>
                    </a:lnR>
                    <a:lnT w="25400" cmpd="sng">
                      <a:solidFill>
                        <a:srgbClr val="93A299"/>
                      </a:solidFill>
                    </a:lnT>
                    <a:lnB w="12700" cmpd="sng">
                      <a:solidFill>
                        <a:srgbClr val="93A299"/>
                      </a:solidFill>
                    </a:lnB>
                    <a:lnTlToBr w="12700" cmpd="sng">
                      <a:noFill/>
                      <a:prstDash val="solid"/>
                    </a:lnTlToBr>
                    <a:lnBlToTr w="12700" cmpd="sng">
                      <a:noFill/>
                      <a:prstDash val="solid"/>
                    </a:lnBlToTr>
                    <a:solidFill>
                      <a:srgbClr val="93A299">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dirty="0"/>
                        <a:t>6,950</a:t>
                      </a:r>
                    </a:p>
                  </a:txBody>
                  <a:tcPr>
                    <a:lnL w="12700" cmpd="sng">
                      <a:solidFill>
                        <a:srgbClr val="93A299"/>
                      </a:solidFill>
                    </a:lnL>
                    <a:lnR w="12700" cmpd="sng">
                      <a:solidFill>
                        <a:srgbClr val="93A299"/>
                      </a:solidFill>
                    </a:lnR>
                    <a:lnT w="25400" cmpd="sng">
                      <a:solidFill>
                        <a:srgbClr val="93A299"/>
                      </a:solidFill>
                    </a:lnT>
                    <a:lnB w="12700" cmpd="sng">
                      <a:solidFill>
                        <a:srgbClr val="93A299"/>
                      </a:solidFill>
                    </a:lnB>
                    <a:lnTlToBr w="12700" cmpd="sng">
                      <a:noFill/>
                      <a:prstDash val="solid"/>
                    </a:lnTlToBr>
                    <a:lnBlToTr w="12700" cmpd="sng">
                      <a:noFill/>
                      <a:prstDash val="solid"/>
                    </a:lnBlToTr>
                    <a:solidFill>
                      <a:srgbClr val="93A299">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dirty="0"/>
                        <a:t>7,125</a:t>
                      </a:r>
                    </a:p>
                  </a:txBody>
                  <a:tcPr>
                    <a:lnL w="12700" cmpd="sng">
                      <a:solidFill>
                        <a:srgbClr val="93A299"/>
                      </a:solidFill>
                    </a:lnL>
                    <a:lnR w="12700" cmpd="sng">
                      <a:solidFill>
                        <a:srgbClr val="93A299"/>
                      </a:solidFill>
                    </a:lnR>
                    <a:lnT w="25400" cmpd="sng">
                      <a:solidFill>
                        <a:srgbClr val="93A299"/>
                      </a:solidFill>
                    </a:lnT>
                    <a:lnB w="12700" cmpd="sng">
                      <a:solidFill>
                        <a:srgbClr val="93A299"/>
                      </a:solidFill>
                    </a:lnB>
                    <a:lnTlToBr w="12700" cmpd="sng">
                      <a:noFill/>
                      <a:prstDash val="solid"/>
                    </a:lnTlToBr>
                    <a:lnBlToTr w="12700" cmpd="sng">
                      <a:noFill/>
                      <a:prstDash val="solid"/>
                    </a:lnBlToTr>
                    <a:solidFill>
                      <a:srgbClr val="93A299">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dirty="0"/>
                        <a:t>8,430</a:t>
                      </a:r>
                    </a:p>
                  </a:txBody>
                  <a:tcPr>
                    <a:lnL w="12700" cmpd="sng">
                      <a:solidFill>
                        <a:srgbClr val="93A299"/>
                      </a:solidFill>
                    </a:lnL>
                    <a:lnR w="12700" cmpd="sng">
                      <a:solidFill>
                        <a:srgbClr val="93A299"/>
                      </a:solidFill>
                    </a:lnR>
                    <a:lnT w="25400" cmpd="sng">
                      <a:solidFill>
                        <a:srgbClr val="93A299"/>
                      </a:solidFill>
                    </a:lnT>
                    <a:lnB w="12700" cmpd="sng">
                      <a:solidFill>
                        <a:srgbClr val="93A299"/>
                      </a:solidFill>
                    </a:lnB>
                    <a:lnTlToBr w="12700" cmpd="sng">
                      <a:noFill/>
                      <a:prstDash val="solid"/>
                    </a:lnTlToBr>
                    <a:lnBlToTr w="12700" cmpd="sng">
                      <a:noFill/>
                      <a:prstDash val="solid"/>
                    </a:lnBlToTr>
                    <a:solidFill>
                      <a:srgbClr val="93A299">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dirty="0"/>
                        <a:t>7,320</a:t>
                      </a:r>
                    </a:p>
                  </a:txBody>
                  <a:tcPr>
                    <a:lnL w="12700" cmpd="sng">
                      <a:solidFill>
                        <a:srgbClr val="93A299"/>
                      </a:solidFill>
                    </a:lnL>
                    <a:lnR w="12700" cmpd="sng">
                      <a:solidFill>
                        <a:srgbClr val="93A299"/>
                      </a:solidFill>
                    </a:lnR>
                    <a:lnT w="25400" cmpd="sng">
                      <a:solidFill>
                        <a:srgbClr val="93A299"/>
                      </a:solidFill>
                    </a:lnT>
                    <a:lnB w="12700" cmpd="sng">
                      <a:solidFill>
                        <a:srgbClr val="93A299"/>
                      </a:solidFill>
                    </a:lnB>
                    <a:lnTlToBr w="12700" cmpd="sng">
                      <a:noFill/>
                      <a:prstDash val="solid"/>
                    </a:lnTlToBr>
                    <a:lnBlToTr w="12700" cmpd="sng">
                      <a:noFill/>
                      <a:prstDash val="solid"/>
                    </a:lnBlToTr>
                    <a:solidFill>
                      <a:srgbClr val="93A299">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dirty="0"/>
                        <a:t>7,210</a:t>
                      </a:r>
                    </a:p>
                  </a:txBody>
                  <a:tcPr>
                    <a:lnL w="12700" cmpd="sng">
                      <a:solidFill>
                        <a:srgbClr val="93A299"/>
                      </a:solidFill>
                    </a:lnL>
                    <a:lnR w="12700" cmpd="sng">
                      <a:solidFill>
                        <a:srgbClr val="93A299"/>
                      </a:solidFill>
                    </a:lnR>
                    <a:lnT w="25400" cmpd="sng">
                      <a:solidFill>
                        <a:srgbClr val="93A299"/>
                      </a:solidFill>
                    </a:lnT>
                    <a:lnB w="12700" cmpd="sng">
                      <a:solidFill>
                        <a:srgbClr val="93A299"/>
                      </a:solidFill>
                    </a:lnB>
                    <a:lnTlToBr w="12700" cmpd="sng">
                      <a:noFill/>
                      <a:prstDash val="solid"/>
                    </a:lnTlToBr>
                    <a:lnBlToTr w="12700" cmpd="sng">
                      <a:noFill/>
                      <a:prstDash val="solid"/>
                    </a:lnBlToTr>
                    <a:solidFill>
                      <a:srgbClr val="93A299">
                        <a:alpha val="20000"/>
                      </a:srgbClr>
                    </a:solidFill>
                  </a:tcPr>
                </a:tc>
                <a:extLst>
                  <a:ext uri="{0D108BD9-81ED-4DB2-BD59-A6C34878D82A}">
                    <a16:rowId xmlns:a16="http://schemas.microsoft.com/office/drawing/2014/main" xmlns="" val="10001"/>
                  </a:ext>
                </a:extLst>
              </a:tr>
              <a:tr h="48501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err="1"/>
                        <a:t>ፖሎ</a:t>
                      </a:r>
                      <a:endParaRPr lang="en-US" b="1" i="1" dirty="0"/>
                    </a:p>
                  </a:txBody>
                  <a:tcPr>
                    <a:lnL w="12700" cmpd="sng">
                      <a:solidFill>
                        <a:srgbClr val="93A299"/>
                      </a:solidFill>
                    </a:lnL>
                    <a:lnR w="12700" cmpd="sng">
                      <a:solidFill>
                        <a:srgbClr val="93A299"/>
                      </a:solidFill>
                    </a:lnR>
                    <a:lnT w="12700" cmpd="sng">
                      <a:solidFill>
                        <a:srgbClr val="93A299"/>
                      </a:solidFill>
                    </a:lnT>
                    <a:lnB w="12700" cmpd="sng">
                      <a:solidFill>
                        <a:srgbClr val="93A299"/>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dirty="0"/>
                        <a:t>11,215</a:t>
                      </a:r>
                    </a:p>
                  </a:txBody>
                  <a:tcPr>
                    <a:lnL w="12700" cmpd="sng">
                      <a:solidFill>
                        <a:srgbClr val="93A299"/>
                      </a:solidFill>
                    </a:lnL>
                    <a:lnR w="12700" cmpd="sng">
                      <a:solidFill>
                        <a:srgbClr val="93A299"/>
                      </a:solidFill>
                    </a:lnR>
                    <a:lnT w="12700" cmpd="sng">
                      <a:solidFill>
                        <a:srgbClr val="93A299"/>
                      </a:solidFill>
                    </a:lnT>
                    <a:lnB w="12700" cmpd="sng">
                      <a:solidFill>
                        <a:srgbClr val="93A299"/>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dirty="0"/>
                        <a:t>13,440</a:t>
                      </a:r>
                    </a:p>
                  </a:txBody>
                  <a:tcPr>
                    <a:lnL w="12700" cmpd="sng">
                      <a:solidFill>
                        <a:srgbClr val="93A299"/>
                      </a:solidFill>
                    </a:lnL>
                    <a:lnR w="12700" cmpd="sng">
                      <a:solidFill>
                        <a:srgbClr val="93A299"/>
                      </a:solidFill>
                    </a:lnR>
                    <a:lnT w="12700" cmpd="sng">
                      <a:solidFill>
                        <a:srgbClr val="93A299"/>
                      </a:solidFill>
                    </a:lnT>
                    <a:lnB w="12700" cmpd="sng">
                      <a:solidFill>
                        <a:srgbClr val="93A299"/>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dirty="0"/>
                        <a:t>13,970</a:t>
                      </a:r>
                    </a:p>
                  </a:txBody>
                  <a:tcPr>
                    <a:lnL w="12700" cmpd="sng">
                      <a:solidFill>
                        <a:srgbClr val="93A299"/>
                      </a:solidFill>
                    </a:lnL>
                    <a:lnR w="12700" cmpd="sng">
                      <a:solidFill>
                        <a:srgbClr val="93A299"/>
                      </a:solidFill>
                    </a:lnR>
                    <a:lnT w="12700" cmpd="sng">
                      <a:solidFill>
                        <a:srgbClr val="93A299"/>
                      </a:solidFill>
                    </a:lnT>
                    <a:lnB w="12700" cmpd="sng">
                      <a:solidFill>
                        <a:srgbClr val="93A299"/>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dirty="0"/>
                        <a:t>14,205</a:t>
                      </a:r>
                    </a:p>
                  </a:txBody>
                  <a:tcPr>
                    <a:lnL w="12700" cmpd="sng">
                      <a:solidFill>
                        <a:srgbClr val="93A299"/>
                      </a:solidFill>
                    </a:lnL>
                    <a:lnR w="12700" cmpd="sng">
                      <a:solidFill>
                        <a:srgbClr val="93A299"/>
                      </a:solidFill>
                    </a:lnR>
                    <a:lnT w="12700" cmpd="sng">
                      <a:solidFill>
                        <a:srgbClr val="93A299"/>
                      </a:solidFill>
                    </a:lnT>
                    <a:lnB w="12700" cmpd="sng">
                      <a:solidFill>
                        <a:srgbClr val="93A299"/>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dirty="0"/>
                        <a:t>15,330</a:t>
                      </a:r>
                    </a:p>
                  </a:txBody>
                  <a:tcPr>
                    <a:lnL w="12700" cmpd="sng">
                      <a:solidFill>
                        <a:srgbClr val="93A299"/>
                      </a:solidFill>
                    </a:lnL>
                    <a:lnR w="12700" cmpd="sng">
                      <a:solidFill>
                        <a:srgbClr val="93A299"/>
                      </a:solidFill>
                    </a:lnR>
                    <a:lnT w="12700" cmpd="sng">
                      <a:solidFill>
                        <a:srgbClr val="93A299"/>
                      </a:solidFill>
                    </a:lnT>
                    <a:lnB w="12700" cmpd="sng">
                      <a:solidFill>
                        <a:srgbClr val="93A299"/>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dirty="0"/>
                        <a:t>15,000</a:t>
                      </a:r>
                    </a:p>
                  </a:txBody>
                  <a:tcPr>
                    <a:lnL w="12700" cmpd="sng">
                      <a:solidFill>
                        <a:srgbClr val="93A299"/>
                      </a:solidFill>
                    </a:lnL>
                    <a:lnR w="12700" cmpd="sng">
                      <a:solidFill>
                        <a:srgbClr val="93A299"/>
                      </a:solidFill>
                    </a:lnR>
                    <a:lnT w="12700" cmpd="sng">
                      <a:solidFill>
                        <a:srgbClr val="93A299"/>
                      </a:solidFill>
                    </a:lnT>
                    <a:lnB w="12700" cmpd="sng">
                      <a:solidFill>
                        <a:srgbClr val="93A299"/>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2714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b="1" dirty="0" err="1"/>
                        <a:t>ሁዲ</a:t>
                      </a:r>
                      <a:endParaRPr lang="en-US" b="1" dirty="0"/>
                    </a:p>
                  </a:txBody>
                  <a:tcPr>
                    <a:lnL w="12700" cmpd="sng">
                      <a:solidFill>
                        <a:srgbClr val="93A299"/>
                      </a:solidFill>
                    </a:lnL>
                    <a:lnR w="12700" cmpd="sng">
                      <a:solidFill>
                        <a:srgbClr val="93A299"/>
                      </a:solidFill>
                    </a:lnR>
                    <a:lnT w="12700" cmpd="sng">
                      <a:solidFill>
                        <a:srgbClr val="93A299"/>
                      </a:solidFill>
                    </a:lnT>
                    <a:lnB w="12700" cmpd="sng">
                      <a:solidFill>
                        <a:srgbClr val="93A299"/>
                      </a:solidFill>
                    </a:lnB>
                    <a:lnTlToBr w="12700" cmpd="sng">
                      <a:noFill/>
                      <a:prstDash val="solid"/>
                    </a:lnTlToBr>
                    <a:lnBlToTr w="12700" cmpd="sng">
                      <a:noFill/>
                      <a:prstDash val="solid"/>
                    </a:lnBlToTr>
                    <a:solidFill>
                      <a:srgbClr val="93A299">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dirty="0"/>
                        <a:t>4,536</a:t>
                      </a:r>
                    </a:p>
                  </a:txBody>
                  <a:tcPr>
                    <a:lnL w="12700" cmpd="sng">
                      <a:solidFill>
                        <a:srgbClr val="93A299"/>
                      </a:solidFill>
                    </a:lnL>
                    <a:lnR w="12700" cmpd="sng">
                      <a:solidFill>
                        <a:srgbClr val="93A299"/>
                      </a:solidFill>
                    </a:lnR>
                    <a:lnT w="12700" cmpd="sng">
                      <a:solidFill>
                        <a:srgbClr val="93A299"/>
                      </a:solidFill>
                    </a:lnT>
                    <a:lnB w="12700" cmpd="sng">
                      <a:solidFill>
                        <a:srgbClr val="93A299"/>
                      </a:solidFill>
                    </a:lnB>
                    <a:lnTlToBr w="12700" cmpd="sng">
                      <a:noFill/>
                      <a:prstDash val="solid"/>
                    </a:lnTlToBr>
                    <a:lnBlToTr w="12700" cmpd="sng">
                      <a:noFill/>
                      <a:prstDash val="solid"/>
                    </a:lnBlToTr>
                    <a:solidFill>
                      <a:srgbClr val="93A299">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dirty="0"/>
                        <a:t>5,000</a:t>
                      </a:r>
                    </a:p>
                  </a:txBody>
                  <a:tcPr>
                    <a:lnL w="12700" cmpd="sng">
                      <a:solidFill>
                        <a:srgbClr val="93A299"/>
                      </a:solidFill>
                    </a:lnL>
                    <a:lnR w="12700" cmpd="sng">
                      <a:solidFill>
                        <a:srgbClr val="93A299"/>
                      </a:solidFill>
                    </a:lnR>
                    <a:lnT w="12700" cmpd="sng">
                      <a:solidFill>
                        <a:srgbClr val="93A299"/>
                      </a:solidFill>
                    </a:lnT>
                    <a:lnB w="12700" cmpd="sng">
                      <a:solidFill>
                        <a:srgbClr val="93A299"/>
                      </a:solidFill>
                    </a:lnB>
                    <a:lnTlToBr w="12700" cmpd="sng">
                      <a:noFill/>
                      <a:prstDash val="solid"/>
                    </a:lnTlToBr>
                    <a:lnBlToTr w="12700" cmpd="sng">
                      <a:noFill/>
                      <a:prstDash val="solid"/>
                    </a:lnBlToTr>
                    <a:solidFill>
                      <a:srgbClr val="93A299">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dirty="0"/>
                        <a:t>5,329</a:t>
                      </a:r>
                    </a:p>
                  </a:txBody>
                  <a:tcPr>
                    <a:lnL w="12700" cmpd="sng">
                      <a:solidFill>
                        <a:srgbClr val="93A299"/>
                      </a:solidFill>
                    </a:lnL>
                    <a:lnR w="12700" cmpd="sng">
                      <a:solidFill>
                        <a:srgbClr val="93A299"/>
                      </a:solidFill>
                    </a:lnR>
                    <a:lnT w="12700" cmpd="sng">
                      <a:solidFill>
                        <a:srgbClr val="93A299"/>
                      </a:solidFill>
                    </a:lnT>
                    <a:lnB w="12700" cmpd="sng">
                      <a:solidFill>
                        <a:srgbClr val="93A299"/>
                      </a:solidFill>
                    </a:lnB>
                    <a:lnTlToBr w="12700" cmpd="sng">
                      <a:noFill/>
                      <a:prstDash val="solid"/>
                    </a:lnTlToBr>
                    <a:lnBlToTr w="12700" cmpd="sng">
                      <a:noFill/>
                      <a:prstDash val="solid"/>
                    </a:lnBlToTr>
                    <a:solidFill>
                      <a:srgbClr val="93A299">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dirty="0"/>
                        <a:t>5,970</a:t>
                      </a:r>
                    </a:p>
                  </a:txBody>
                  <a:tcPr>
                    <a:lnL w="12700" cmpd="sng">
                      <a:solidFill>
                        <a:srgbClr val="93A299"/>
                      </a:solidFill>
                    </a:lnL>
                    <a:lnR w="12700" cmpd="sng">
                      <a:solidFill>
                        <a:srgbClr val="93A299"/>
                      </a:solidFill>
                    </a:lnR>
                    <a:lnT w="12700" cmpd="sng">
                      <a:solidFill>
                        <a:srgbClr val="93A299"/>
                      </a:solidFill>
                    </a:lnT>
                    <a:lnB w="12700" cmpd="sng">
                      <a:solidFill>
                        <a:srgbClr val="93A299"/>
                      </a:solidFill>
                    </a:lnB>
                    <a:lnTlToBr w="12700" cmpd="sng">
                      <a:noFill/>
                      <a:prstDash val="solid"/>
                    </a:lnTlToBr>
                    <a:lnBlToTr w="12700" cmpd="sng">
                      <a:noFill/>
                      <a:prstDash val="solid"/>
                    </a:lnBlToTr>
                    <a:solidFill>
                      <a:srgbClr val="93A299">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dirty="0"/>
                        <a:t>6,215</a:t>
                      </a:r>
                    </a:p>
                  </a:txBody>
                  <a:tcPr>
                    <a:lnL w="12700" cmpd="sng">
                      <a:solidFill>
                        <a:srgbClr val="93A299"/>
                      </a:solidFill>
                    </a:lnL>
                    <a:lnR w="12700" cmpd="sng">
                      <a:solidFill>
                        <a:srgbClr val="93A299"/>
                      </a:solidFill>
                    </a:lnR>
                    <a:lnT w="12700" cmpd="sng">
                      <a:solidFill>
                        <a:srgbClr val="93A299"/>
                      </a:solidFill>
                    </a:lnT>
                    <a:lnB w="12700" cmpd="sng">
                      <a:solidFill>
                        <a:srgbClr val="93A299"/>
                      </a:solidFill>
                    </a:lnB>
                    <a:lnTlToBr w="12700" cmpd="sng">
                      <a:noFill/>
                      <a:prstDash val="solid"/>
                    </a:lnTlToBr>
                    <a:lnBlToTr w="12700" cmpd="sng">
                      <a:noFill/>
                      <a:prstDash val="solid"/>
                    </a:lnBlToTr>
                    <a:solidFill>
                      <a:srgbClr val="93A299">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dirty="0"/>
                        <a:t>6,785</a:t>
                      </a:r>
                    </a:p>
                  </a:txBody>
                  <a:tcPr>
                    <a:lnL w="12700" cmpd="sng">
                      <a:solidFill>
                        <a:srgbClr val="93A299"/>
                      </a:solidFill>
                    </a:lnL>
                    <a:lnR w="12700" cmpd="sng">
                      <a:solidFill>
                        <a:srgbClr val="93A299"/>
                      </a:solidFill>
                    </a:lnR>
                    <a:lnT w="12700" cmpd="sng">
                      <a:solidFill>
                        <a:srgbClr val="93A299"/>
                      </a:solidFill>
                    </a:lnT>
                    <a:lnB w="12700" cmpd="sng">
                      <a:solidFill>
                        <a:srgbClr val="93A299"/>
                      </a:solidFill>
                    </a:lnB>
                    <a:lnTlToBr w="12700" cmpd="sng">
                      <a:noFill/>
                      <a:prstDash val="solid"/>
                    </a:lnTlToBr>
                    <a:lnBlToTr w="12700" cmpd="sng">
                      <a:noFill/>
                      <a:prstDash val="solid"/>
                    </a:lnBlToTr>
                    <a:solidFill>
                      <a:srgbClr val="93A299">
                        <a:alpha val="20000"/>
                      </a:srgb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0185066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9">
            <a:extLst>
              <a:ext uri="{FF2B5EF4-FFF2-40B4-BE49-F238E27FC236}">
                <a16:creationId xmlns="" xmlns:a16="http://schemas.microsoft.com/office/drawing/2014/main" id="{7FBB3AFF-AB1F-4A0E-A4B1-9EA1DC5D8C2B}"/>
              </a:ext>
            </a:extLst>
          </p:cNvPr>
          <p:cNvGrpSpPr/>
          <p:nvPr/>
        </p:nvGrpSpPr>
        <p:grpSpPr>
          <a:xfrm>
            <a:off x="198787" y="810979"/>
            <a:ext cx="8763000" cy="5798970"/>
            <a:chOff x="350519" y="1850076"/>
            <a:chExt cx="11377189" cy="5205958"/>
          </a:xfrm>
          <a:noFill/>
        </p:grpSpPr>
        <p:sp>
          <p:nvSpPr>
            <p:cNvPr id="31" name="Rectangle 30">
              <a:extLst>
                <a:ext uri="{FF2B5EF4-FFF2-40B4-BE49-F238E27FC236}">
                  <a16:creationId xmlns="" xmlns:a16="http://schemas.microsoft.com/office/drawing/2014/main" id="{FE768736-F1E0-4692-84BC-C7F321F7045B}"/>
                </a:ext>
              </a:extLst>
            </p:cNvPr>
            <p:cNvSpPr/>
            <p:nvPr/>
          </p:nvSpPr>
          <p:spPr>
            <a:xfrm>
              <a:off x="350519" y="1850076"/>
              <a:ext cx="11377189" cy="5205958"/>
            </a:xfrm>
            <a:prstGeom prst="rect">
              <a:avLst/>
            </a:prstGeom>
            <a:grpFill/>
            <a:ln w="9525">
              <a:solidFill>
                <a:srgbClr val="457B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ከ</a:t>
              </a:r>
              <a:endParaRPr lang="en-GB"/>
            </a:p>
          </p:txBody>
        </p:sp>
        <p:sp>
          <p:nvSpPr>
            <p:cNvPr id="28" name="TextBox 27">
              <a:extLst>
                <a:ext uri="{FF2B5EF4-FFF2-40B4-BE49-F238E27FC236}">
                  <a16:creationId xmlns="" xmlns:a16="http://schemas.microsoft.com/office/drawing/2014/main" id="{97C48A70-C23A-4CB3-9E1A-CFA9C6B90607}"/>
                </a:ext>
              </a:extLst>
            </p:cNvPr>
            <p:cNvSpPr txBox="1"/>
            <p:nvPr/>
          </p:nvSpPr>
          <p:spPr>
            <a:xfrm>
              <a:off x="1062862" y="4459919"/>
              <a:ext cx="10389394"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b="1" smtClean="0">
                <a:latin typeface="Century Gothic" panose="020B0502020202020204" pitchFamily="34" charset="0"/>
                <a:ea typeface="Times New Roman" panose="02020603050405020304" pitchFamily="18" charset="0"/>
                <a:cs typeface="Arial" panose="020B0604020202020204" pitchFamily="34" charset="0"/>
              </a:endParaRPr>
            </a:p>
          </p:txBody>
        </p:sp>
        <p:sp>
          <p:nvSpPr>
            <p:cNvPr id="36" name="TextBox 35">
              <a:extLst>
                <a:ext uri="{FF2B5EF4-FFF2-40B4-BE49-F238E27FC236}">
                  <a16:creationId xmlns="" xmlns:a16="http://schemas.microsoft.com/office/drawing/2014/main" id="{15E470E4-284E-49D1-AA41-E09A5F9CB47A}"/>
                </a:ext>
              </a:extLst>
            </p:cNvPr>
            <p:cNvSpPr txBox="1"/>
            <p:nvPr/>
          </p:nvSpPr>
          <p:spPr>
            <a:xfrm>
              <a:off x="1062862" y="5134608"/>
              <a:ext cx="10528761"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dirty="0">
                <a:effectLst/>
                <a:latin typeface="Century Gothic" panose="020B0502020202020204" pitchFamily="34" charset="0"/>
                <a:ea typeface="Times New Roman" panose="02020603050405020304" pitchFamily="18" charset="0"/>
                <a:cs typeface="Arial" panose="020B0604020202020204" pitchFamily="34" charset="0"/>
              </a:endParaRPr>
            </a:p>
          </p:txBody>
        </p:sp>
      </p:grpSp>
      <p:pic>
        <p:nvPicPr>
          <p:cNvPr id="35"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9070" y="39988"/>
            <a:ext cx="1158261" cy="83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59687" y="331814"/>
            <a:ext cx="1316386" cy="461665"/>
          </a:xfrm>
          <a:prstGeom prst="rect">
            <a:avLst/>
          </a:prstGeom>
        </p:spPr>
        <p:txBody>
          <a:bodyPr wrap="none">
            <a:spAutoFit/>
          </a:bodyPr>
          <a:lstStyle/>
          <a:p>
            <a:pPr>
              <a:defRPr/>
            </a:pPr>
            <a:r>
              <a:rPr lang="en-US" sz="2400" b="1" dirty="0" err="1">
                <a:solidFill>
                  <a:srgbClr val="0070C0"/>
                </a:solidFill>
              </a:rPr>
              <a:t>የቀጠለ</a:t>
            </a:r>
            <a:r>
              <a:rPr lang="en-US" sz="2400" b="1" dirty="0">
                <a:solidFill>
                  <a:srgbClr val="0070C0"/>
                </a:solidFill>
              </a:rPr>
              <a:t>…</a:t>
            </a:r>
          </a:p>
        </p:txBody>
      </p:sp>
      <p:sp>
        <p:nvSpPr>
          <p:cNvPr id="11" name="Content Placeholder 2"/>
          <p:cNvSpPr txBox="1">
            <a:spLocks/>
          </p:cNvSpPr>
          <p:nvPr/>
        </p:nvSpPr>
        <p:spPr>
          <a:xfrm>
            <a:off x="457200" y="2249424"/>
            <a:ext cx="8229600" cy="432511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marR="0" lvl="0" indent="0" algn="l" defTabSz="914400" rtl="0" eaLnBrk="1" fontAlgn="auto" latinLnBrk="0" hangingPunct="1">
              <a:lnSpc>
                <a:spcPct val="100000"/>
              </a:lnSpc>
              <a:spcBef>
                <a:spcPts val="300"/>
              </a:spcBef>
              <a:spcAft>
                <a:spcPts val="0"/>
              </a:spcAft>
              <a:buClr>
                <a:srgbClr val="A04DA3"/>
              </a:buClr>
              <a:buSzTx/>
              <a:buFont typeface="Georgia"/>
              <a:buNone/>
              <a:tabLst/>
              <a:defRPr/>
            </a:pPr>
            <a:endPar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endParaRPr>
          </a:p>
        </p:txBody>
      </p:sp>
      <p:sp>
        <p:nvSpPr>
          <p:cNvPr id="3" name="Rectangle 2"/>
          <p:cNvSpPr/>
          <p:nvPr/>
        </p:nvSpPr>
        <p:spPr>
          <a:xfrm>
            <a:off x="533400" y="1720840"/>
            <a:ext cx="8382000" cy="369332"/>
          </a:xfrm>
          <a:prstGeom prst="rect">
            <a:avLst/>
          </a:prstGeom>
        </p:spPr>
        <p:txBody>
          <a:bodyPr wrap="square">
            <a:spAutoFit/>
          </a:bodyPr>
          <a:lstStyle/>
          <a:p>
            <a:endParaRPr lang="en-US" dirty="0"/>
          </a:p>
        </p:txBody>
      </p:sp>
      <p:sp>
        <p:nvSpPr>
          <p:cNvPr id="4" name="Rectangle 3"/>
          <p:cNvSpPr/>
          <p:nvPr/>
        </p:nvSpPr>
        <p:spPr>
          <a:xfrm>
            <a:off x="367420" y="1447800"/>
            <a:ext cx="8077200" cy="369332"/>
          </a:xfrm>
          <a:prstGeom prst="rect">
            <a:avLst/>
          </a:prstGeom>
        </p:spPr>
        <p:txBody>
          <a:bodyPr wrap="square">
            <a:spAutoFit/>
          </a:bodyPr>
          <a:lstStyle/>
          <a:p>
            <a:pPr marL="285750" indent="-285750">
              <a:buFont typeface="Arial" pitchFamily="34" charset="0"/>
              <a:buChar char="•"/>
            </a:pPr>
            <a:endParaRPr lang="am-ET" dirty="0"/>
          </a:p>
        </p:txBody>
      </p:sp>
      <p:sp>
        <p:nvSpPr>
          <p:cNvPr id="9" name="Rectangle 8"/>
          <p:cNvSpPr/>
          <p:nvPr/>
        </p:nvSpPr>
        <p:spPr>
          <a:xfrm>
            <a:off x="768036" y="5410200"/>
            <a:ext cx="6081452" cy="369332"/>
          </a:xfrm>
          <a:prstGeom prst="rect">
            <a:avLst/>
          </a:prstGeom>
        </p:spPr>
        <p:txBody>
          <a:bodyPr wrap="square">
            <a:spAutoFit/>
          </a:bodyPr>
          <a:lstStyle/>
          <a:p>
            <a:pPr marL="285750" indent="-285750">
              <a:buFont typeface="Arial" pitchFamily="34" charset="0"/>
              <a:buChar char="•"/>
            </a:pPr>
            <a:endParaRPr lang="am-ET" dirty="0"/>
          </a:p>
        </p:txBody>
      </p:sp>
      <p:sp>
        <p:nvSpPr>
          <p:cNvPr id="16" name="Content Placeholder 2"/>
          <p:cNvSpPr txBox="1">
            <a:spLocks/>
          </p:cNvSpPr>
          <p:nvPr/>
        </p:nvSpPr>
        <p:spPr>
          <a:xfrm>
            <a:off x="420986" y="902732"/>
            <a:ext cx="8229600" cy="4876800"/>
          </a:xfrm>
          <a:prstGeom prst="rect">
            <a:avLst/>
          </a:prstGeom>
          <a:blipFill>
            <a:blip r:embed="rId4"/>
            <a:tile tx="0" ty="0" sx="100000" sy="100000" flip="none" algn="tl"/>
          </a:blipFill>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182880" marR="0" lvl="0" indent="-182880" algn="just" defTabSz="914400" rtl="0" eaLnBrk="1" fontAlgn="auto" latinLnBrk="0" hangingPunct="1">
              <a:lnSpc>
                <a:spcPct val="100000"/>
              </a:lnSpc>
              <a:spcBef>
                <a:spcPct val="20000"/>
              </a:spcBef>
              <a:spcAft>
                <a:spcPts val="0"/>
              </a:spcAft>
              <a:buClr>
                <a:srgbClr val="93A299"/>
              </a:buClr>
              <a:buSzPct val="85000"/>
              <a:buFont typeface="Wingdings" pitchFamily="2" charset="2"/>
              <a:buChar char="q"/>
              <a:tabLst/>
              <a:defRPr/>
            </a:pPr>
            <a:r>
              <a:rPr kumimoji="0" lang="en-US" sz="2400" b="0" i="0" u="none" strike="noStrike" kern="1200" cap="none" spc="0" normalizeH="0" baseline="0" noProof="0" dirty="0" smtClean="0">
                <a:ln>
                  <a:noFill/>
                </a:ln>
                <a:solidFill>
                  <a:srgbClr val="292934"/>
                </a:solidFill>
                <a:effectLst/>
                <a:uLnTx/>
                <a:uFillTx/>
                <a:latin typeface="Arial"/>
                <a:ea typeface="+mn-ea"/>
                <a:cs typeface="+mn-cs"/>
              </a:rPr>
              <a:t> </a:t>
            </a:r>
            <a:r>
              <a:rPr kumimoji="0" lang="en-US" sz="1600" b="0" i="0" u="none" strike="noStrike" kern="1200" cap="none" spc="0" normalizeH="0" baseline="0" noProof="0" dirty="0" err="1" smtClean="0">
                <a:ln>
                  <a:noFill/>
                </a:ln>
                <a:solidFill>
                  <a:srgbClr val="292934"/>
                </a:solidFill>
                <a:effectLst/>
                <a:uLnTx/>
                <a:uFillTx/>
                <a:latin typeface="Arial"/>
                <a:ea typeface="+mn-ea"/>
                <a:cs typeface="+mn-cs"/>
              </a:rPr>
              <a:t>የምርቶቹን</a:t>
            </a:r>
            <a:r>
              <a:rPr kumimoji="0" lang="en-US" sz="1600" b="0" i="0" u="none" strike="noStrike" kern="1200" cap="none" spc="0" normalizeH="0" baseline="0" noProof="0" dirty="0" smtClean="0">
                <a:ln>
                  <a:noFill/>
                </a:ln>
                <a:solidFill>
                  <a:srgbClr val="292934"/>
                </a:solidFill>
                <a:effectLst/>
                <a:uLnTx/>
                <a:uFillTx/>
                <a:latin typeface="Arial"/>
                <a:ea typeface="+mn-ea"/>
                <a:cs typeface="+mn-cs"/>
              </a:rPr>
              <a:t> </a:t>
            </a:r>
            <a:r>
              <a:rPr kumimoji="0" lang="en-US" sz="1600" b="0" i="0" u="none" strike="noStrike" kern="1200" cap="none" spc="0" normalizeH="0" baseline="0" noProof="0" dirty="0" err="1" smtClean="0">
                <a:ln>
                  <a:noFill/>
                </a:ln>
                <a:solidFill>
                  <a:srgbClr val="FF0000"/>
                </a:solidFill>
                <a:effectLst/>
                <a:uLnTx/>
                <a:uFillTx/>
                <a:latin typeface="Arial"/>
                <a:ea typeface="+mn-ea"/>
                <a:cs typeface="+mn-cs"/>
              </a:rPr>
              <a:t>የተፈቀደ</a:t>
            </a:r>
            <a:r>
              <a:rPr kumimoji="0" lang="en-US" sz="1600" b="0" i="0" u="none" strike="noStrike" kern="1200" cap="none" spc="0" normalizeH="0" baseline="0" noProof="0" dirty="0" smtClean="0">
                <a:ln>
                  <a:noFill/>
                </a:ln>
                <a:solidFill>
                  <a:srgbClr val="FF0000"/>
                </a:solidFill>
                <a:effectLst/>
                <a:uLnTx/>
                <a:uFillTx/>
                <a:latin typeface="Arial"/>
                <a:ea typeface="+mn-ea"/>
                <a:cs typeface="+mn-cs"/>
              </a:rPr>
              <a:t> </a:t>
            </a:r>
            <a:r>
              <a:rPr kumimoji="0" lang="en-US" sz="1600" b="0" i="0" u="none" strike="noStrike" kern="1200" cap="none" spc="0" normalizeH="0" baseline="0" noProof="0" dirty="0" err="1" smtClean="0">
                <a:ln>
                  <a:noFill/>
                </a:ln>
                <a:solidFill>
                  <a:srgbClr val="FF0000"/>
                </a:solidFill>
                <a:effectLst/>
                <a:uLnTx/>
                <a:uFillTx/>
                <a:latin typeface="Arial"/>
                <a:ea typeface="+mn-ea"/>
                <a:cs typeface="+mn-cs"/>
              </a:rPr>
              <a:t>የማምረቻ</a:t>
            </a:r>
            <a:r>
              <a:rPr kumimoji="0" lang="en-US" sz="1600" b="0" i="0" u="none" strike="noStrike" kern="1200" cap="none" spc="0" normalizeH="0" baseline="0" noProof="0" dirty="0" smtClean="0">
                <a:ln>
                  <a:noFill/>
                </a:ln>
                <a:solidFill>
                  <a:srgbClr val="FF0000"/>
                </a:solidFill>
                <a:effectLst/>
                <a:uLnTx/>
                <a:uFillTx/>
                <a:latin typeface="Arial"/>
                <a:ea typeface="+mn-ea"/>
                <a:cs typeface="+mn-cs"/>
              </a:rPr>
              <a:t> </a:t>
            </a:r>
            <a:r>
              <a:rPr kumimoji="0" lang="en-US" sz="1600" b="0" i="0" u="none" strike="noStrike" kern="1200" cap="none" spc="0" normalizeH="0" baseline="0" noProof="0" dirty="0" err="1" smtClean="0">
                <a:ln>
                  <a:noFill/>
                </a:ln>
                <a:solidFill>
                  <a:srgbClr val="FF0000"/>
                </a:solidFill>
                <a:effectLst/>
                <a:uLnTx/>
                <a:uFillTx/>
                <a:latin typeface="Arial"/>
                <a:ea typeface="+mn-ea"/>
                <a:cs typeface="+mn-cs"/>
              </a:rPr>
              <a:t>ጊዜ</a:t>
            </a:r>
            <a:r>
              <a:rPr kumimoji="0" lang="en-US" sz="1600" b="0" i="0" u="none" strike="noStrike" kern="1200" cap="none" spc="0" normalizeH="0" baseline="0" noProof="0" dirty="0" smtClean="0">
                <a:ln>
                  <a:noFill/>
                </a:ln>
                <a:solidFill>
                  <a:srgbClr val="FF0000"/>
                </a:solidFill>
                <a:effectLst/>
                <a:uLnTx/>
                <a:uFillTx/>
                <a:latin typeface="Arial"/>
                <a:ea typeface="+mn-ea"/>
                <a:cs typeface="+mn-cs"/>
              </a:rPr>
              <a:t> (SAM) </a:t>
            </a:r>
            <a:r>
              <a:rPr kumimoji="0" lang="en-US" sz="1600" b="0" i="0" u="none" strike="noStrike" kern="1200" cap="none" spc="0" normalizeH="0" baseline="0" noProof="0" dirty="0" err="1" smtClean="0">
                <a:ln>
                  <a:noFill/>
                </a:ln>
                <a:solidFill>
                  <a:srgbClr val="292934"/>
                </a:solidFill>
                <a:effectLst/>
                <a:uLnTx/>
                <a:uFillTx/>
                <a:latin typeface="Arial"/>
                <a:ea typeface="+mn-ea"/>
                <a:cs typeface="+mn-cs"/>
              </a:rPr>
              <a:t>በመጠቀም</a:t>
            </a:r>
            <a:r>
              <a:rPr kumimoji="0" lang="en-US" sz="1600" b="0" i="0" u="none" strike="noStrike" kern="1200" cap="none" spc="0" normalizeH="0" baseline="0" noProof="0" dirty="0" smtClean="0">
                <a:ln>
                  <a:noFill/>
                </a:ln>
                <a:solidFill>
                  <a:srgbClr val="292934"/>
                </a:solidFill>
                <a:effectLst/>
                <a:uLnTx/>
                <a:uFillTx/>
                <a:latin typeface="Arial"/>
                <a:ea typeface="+mn-ea"/>
                <a:cs typeface="+mn-cs"/>
              </a:rPr>
              <a:t> </a:t>
            </a:r>
            <a:r>
              <a:rPr kumimoji="0" lang="en-US" sz="1600" b="0" i="0" u="none" strike="noStrike" kern="1200" cap="none" spc="0" normalizeH="0" baseline="0" noProof="0" dirty="0" err="1" smtClean="0">
                <a:ln>
                  <a:noFill/>
                </a:ln>
                <a:solidFill>
                  <a:srgbClr val="292934"/>
                </a:solidFill>
                <a:effectLst/>
                <a:uLnTx/>
                <a:uFillTx/>
                <a:latin typeface="Arial"/>
                <a:ea typeface="+mn-ea"/>
                <a:cs typeface="+mn-cs"/>
              </a:rPr>
              <a:t>የተመረቱትን</a:t>
            </a:r>
            <a:r>
              <a:rPr kumimoji="0" lang="en-US" sz="1600" b="0" i="0" u="none" strike="noStrike" kern="1200" cap="none" spc="0" normalizeH="0" baseline="0" noProof="0" dirty="0" smtClean="0">
                <a:ln>
                  <a:noFill/>
                </a:ln>
                <a:solidFill>
                  <a:srgbClr val="292934"/>
                </a:solidFill>
                <a:effectLst/>
                <a:uLnTx/>
                <a:uFillTx/>
                <a:latin typeface="Arial"/>
                <a:ea typeface="+mn-ea"/>
                <a:cs typeface="+mn-cs"/>
              </a:rPr>
              <a:t> </a:t>
            </a:r>
            <a:r>
              <a:rPr kumimoji="0" lang="en-US" sz="1600" b="0" i="0" u="none" strike="noStrike" kern="1200" cap="none" spc="0" normalizeH="0" baseline="0" noProof="0" dirty="0" err="1" smtClean="0">
                <a:ln>
                  <a:noFill/>
                </a:ln>
                <a:solidFill>
                  <a:srgbClr val="292934"/>
                </a:solidFill>
                <a:effectLst/>
                <a:uLnTx/>
                <a:uFillTx/>
                <a:latin typeface="Arial"/>
                <a:ea typeface="+mn-ea"/>
                <a:cs typeface="+mn-cs"/>
              </a:rPr>
              <a:t>ምርቶች</a:t>
            </a:r>
            <a:r>
              <a:rPr kumimoji="0" lang="en-US" sz="1600" b="0" i="0" u="none" strike="noStrike" kern="1200" cap="none" spc="0" normalizeH="0" baseline="0" noProof="0" dirty="0" smtClean="0">
                <a:ln>
                  <a:noFill/>
                </a:ln>
                <a:solidFill>
                  <a:srgbClr val="292934"/>
                </a:solidFill>
                <a:effectLst/>
                <a:uLnTx/>
                <a:uFillTx/>
                <a:latin typeface="Arial"/>
                <a:ea typeface="+mn-ea"/>
                <a:cs typeface="+mn-cs"/>
              </a:rPr>
              <a:t> </a:t>
            </a:r>
            <a:r>
              <a:rPr kumimoji="0" lang="en-US" sz="1600" b="0" i="0" u="none" strike="noStrike" kern="1200" cap="none" spc="0" normalizeH="0" baseline="0" noProof="0" dirty="0" err="1" smtClean="0">
                <a:ln>
                  <a:noFill/>
                </a:ln>
                <a:solidFill>
                  <a:srgbClr val="FF0000"/>
                </a:solidFill>
                <a:effectLst/>
                <a:uLnTx/>
                <a:uFillTx/>
                <a:latin typeface="Arial"/>
                <a:ea typeface="+mn-ea"/>
                <a:cs typeface="+mn-cs"/>
              </a:rPr>
              <a:t>በደቂቃ</a:t>
            </a:r>
            <a:r>
              <a:rPr kumimoji="0" lang="en-US" sz="1600" b="0" i="0" u="none" strike="noStrike" kern="1200" cap="none" spc="0" normalizeH="0" baseline="0" noProof="0" dirty="0" smtClean="0">
                <a:ln>
                  <a:noFill/>
                </a:ln>
                <a:solidFill>
                  <a:srgbClr val="FF0000"/>
                </a:solidFill>
                <a:effectLst/>
                <a:uLnTx/>
                <a:uFillTx/>
                <a:latin typeface="Arial"/>
                <a:ea typeface="+mn-ea"/>
                <a:cs typeface="+mn-cs"/>
              </a:rPr>
              <a:t> </a:t>
            </a:r>
            <a:r>
              <a:rPr kumimoji="0" lang="en-US" sz="1600" b="0" i="0" u="none" strike="noStrike" kern="1200" cap="none" spc="0" normalizeH="0" baseline="0" noProof="0" dirty="0" err="1" smtClean="0">
                <a:ln>
                  <a:noFill/>
                </a:ln>
                <a:solidFill>
                  <a:srgbClr val="FF0000"/>
                </a:solidFill>
                <a:effectLst/>
                <a:uLnTx/>
                <a:uFillTx/>
                <a:latin typeface="Arial"/>
                <a:ea typeface="+mn-ea"/>
                <a:cs typeface="+mn-cs"/>
              </a:rPr>
              <a:t>መግለጽ</a:t>
            </a:r>
            <a:endParaRPr kumimoji="0" lang="en-US" sz="1600" b="0" i="0" u="none" strike="noStrike" kern="1200" cap="none" spc="0" normalizeH="0" baseline="0" noProof="0" dirty="0" smtClean="0">
              <a:ln>
                <a:noFill/>
              </a:ln>
              <a:solidFill>
                <a:srgbClr val="FF0000"/>
              </a:solidFill>
              <a:effectLst/>
              <a:uLnTx/>
              <a:uFillTx/>
              <a:latin typeface="Arial"/>
              <a:ea typeface="+mn-ea"/>
              <a:cs typeface="+mn-cs"/>
            </a:endParaRPr>
          </a:p>
          <a:p>
            <a:pPr marL="182880" marR="0" lvl="0" indent="-182880" algn="just" defTabSz="914400" rtl="0" eaLnBrk="1" fontAlgn="auto" latinLnBrk="0" hangingPunct="1">
              <a:lnSpc>
                <a:spcPct val="100000"/>
              </a:lnSpc>
              <a:spcBef>
                <a:spcPct val="20000"/>
              </a:spcBef>
              <a:spcAft>
                <a:spcPts val="0"/>
              </a:spcAft>
              <a:buClr>
                <a:srgbClr val="93A299"/>
              </a:buClr>
              <a:buSzPct val="85000"/>
              <a:buFont typeface="Wingdings" pitchFamily="2" charset="2"/>
              <a:buChar char="q"/>
              <a:tabLst/>
              <a:defRPr/>
            </a:pPr>
            <a:endParaRPr kumimoji="0" lang="en-US" sz="1600" b="0" i="0" u="none" strike="noStrike" kern="1200" cap="none" spc="0" normalizeH="0" baseline="0" noProof="0" dirty="0" smtClean="0">
              <a:ln>
                <a:noFill/>
              </a:ln>
              <a:solidFill>
                <a:srgbClr val="FF0000"/>
              </a:solidFill>
              <a:effectLst/>
              <a:uLnTx/>
              <a:uFillTx/>
              <a:latin typeface="Arial"/>
              <a:ea typeface="+mn-ea"/>
              <a:cs typeface="+mn-cs"/>
            </a:endParaRPr>
          </a:p>
          <a:p>
            <a:pPr marL="457200" marR="0" lvl="1" indent="-182880" algn="just" defTabSz="914400" rtl="0" eaLnBrk="1" fontAlgn="auto" latinLnBrk="0" hangingPunct="1">
              <a:lnSpc>
                <a:spcPct val="100000"/>
              </a:lnSpc>
              <a:spcBef>
                <a:spcPct val="20000"/>
              </a:spcBef>
              <a:spcAft>
                <a:spcPts val="0"/>
              </a:spcAft>
              <a:buClr>
                <a:srgbClr val="93A299"/>
              </a:buClr>
              <a:buSzPct val="85000"/>
              <a:buFont typeface="Wingdings" pitchFamily="2" charset="2"/>
              <a:buChar char="v"/>
              <a:tabLst/>
              <a:defRPr/>
            </a:pPr>
            <a:r>
              <a:rPr kumimoji="0" lang="en-US" sz="1600" b="0" i="0" u="none" strike="noStrike" kern="1200" cap="none" spc="0" normalizeH="0" baseline="0" noProof="0" dirty="0" err="1" smtClean="0">
                <a:ln>
                  <a:noFill/>
                </a:ln>
                <a:solidFill>
                  <a:srgbClr val="0070C0"/>
                </a:solidFill>
                <a:effectLst/>
                <a:uLnTx/>
                <a:uFillTx/>
                <a:latin typeface="Arial"/>
                <a:ea typeface="+mn-ea"/>
                <a:cs typeface="+mn-cs"/>
              </a:rPr>
              <a:t>ለምሳሌ</a:t>
            </a:r>
            <a:r>
              <a:rPr kumimoji="0" lang="en-US" sz="1600" b="0" i="0" u="none" strike="noStrike" kern="1200" cap="none" spc="0" normalizeH="0" baseline="0" noProof="0" dirty="0" smtClean="0">
                <a:ln>
                  <a:noFill/>
                </a:ln>
                <a:solidFill>
                  <a:srgbClr val="0070C0"/>
                </a:solidFill>
                <a:effectLst/>
                <a:uLnTx/>
                <a:uFillTx/>
                <a:latin typeface="Arial"/>
                <a:ea typeface="+mn-ea"/>
                <a:cs typeface="+mn-cs"/>
              </a:rPr>
              <a:t> </a:t>
            </a:r>
            <a:r>
              <a:rPr kumimoji="0" lang="en-US" sz="1600" b="0" i="0" u="none" strike="noStrike" kern="1200" cap="none" spc="0" normalizeH="0" baseline="0" noProof="0" dirty="0" err="1" smtClean="0">
                <a:ln>
                  <a:noFill/>
                </a:ln>
                <a:solidFill>
                  <a:srgbClr val="0070C0"/>
                </a:solidFill>
                <a:effectLst/>
                <a:uLnTx/>
                <a:uFillTx/>
                <a:latin typeface="Arial"/>
                <a:ea typeface="+mn-ea"/>
                <a:cs typeface="+mn-cs"/>
              </a:rPr>
              <a:t>ፋብሪካው</a:t>
            </a:r>
            <a:r>
              <a:rPr kumimoji="0" lang="en-US" sz="1600" b="0" i="0" u="none" strike="noStrike" kern="1200" cap="none" spc="0" normalizeH="0" baseline="0" noProof="0" dirty="0" smtClean="0">
                <a:ln>
                  <a:noFill/>
                </a:ln>
                <a:solidFill>
                  <a:srgbClr val="0070C0"/>
                </a:solidFill>
                <a:effectLst/>
                <a:uLnTx/>
                <a:uFillTx/>
                <a:latin typeface="Arial"/>
                <a:ea typeface="+mn-ea"/>
                <a:cs typeface="+mn-cs"/>
              </a:rPr>
              <a:t> </a:t>
            </a:r>
            <a:r>
              <a:rPr kumimoji="0" lang="en-US" sz="1600" b="0" i="0" u="none" strike="noStrike" kern="1200" cap="none" spc="0" normalizeH="0" baseline="0" noProof="0" dirty="0" err="1" smtClean="0">
                <a:ln>
                  <a:noFill/>
                </a:ln>
                <a:solidFill>
                  <a:srgbClr val="0070C0"/>
                </a:solidFill>
                <a:effectLst/>
                <a:uLnTx/>
                <a:uFillTx/>
                <a:latin typeface="Arial"/>
                <a:ea typeface="+mn-ea"/>
                <a:cs typeface="+mn-cs"/>
              </a:rPr>
              <a:t>በታህሳስ</a:t>
            </a:r>
            <a:r>
              <a:rPr kumimoji="0" lang="en-US" sz="1600" b="0" i="0" u="none" strike="noStrike" kern="1200" cap="none" spc="0" normalizeH="0" baseline="0" noProof="0" dirty="0" smtClean="0">
                <a:ln>
                  <a:noFill/>
                </a:ln>
                <a:solidFill>
                  <a:srgbClr val="0070C0"/>
                </a:solidFill>
                <a:effectLst/>
                <a:uLnTx/>
                <a:uFillTx/>
                <a:latin typeface="Arial"/>
                <a:ea typeface="+mn-ea"/>
                <a:cs typeface="+mn-cs"/>
              </a:rPr>
              <a:t> </a:t>
            </a:r>
            <a:r>
              <a:rPr kumimoji="0" lang="en-US" sz="1600" b="0" i="0" u="none" strike="noStrike" kern="1200" cap="none" spc="0" normalizeH="0" baseline="0" noProof="0" dirty="0" err="1" smtClean="0">
                <a:ln>
                  <a:noFill/>
                </a:ln>
                <a:solidFill>
                  <a:srgbClr val="0070C0"/>
                </a:solidFill>
                <a:effectLst/>
                <a:uLnTx/>
                <a:uFillTx/>
                <a:latin typeface="Arial"/>
                <a:ea typeface="+mn-ea"/>
                <a:cs typeface="+mn-cs"/>
              </a:rPr>
              <a:t>ወር</a:t>
            </a:r>
            <a:r>
              <a:rPr kumimoji="0" lang="en-US" sz="1600" b="0" i="0" u="none" strike="noStrike" kern="1200" cap="none" spc="0" normalizeH="0" baseline="0" noProof="0" dirty="0" smtClean="0">
                <a:ln>
                  <a:noFill/>
                </a:ln>
                <a:solidFill>
                  <a:srgbClr val="0070C0"/>
                </a:solidFill>
                <a:effectLst/>
                <a:uLnTx/>
                <a:uFillTx/>
                <a:latin typeface="Arial"/>
                <a:ea typeface="+mn-ea"/>
                <a:cs typeface="+mn-cs"/>
              </a:rPr>
              <a:t> 6200 </a:t>
            </a:r>
            <a:r>
              <a:rPr kumimoji="0" lang="en-US" sz="1600" b="0" i="0" u="none" strike="noStrike" kern="1200" cap="none" spc="0" normalizeH="0" baseline="0" noProof="0" dirty="0" err="1" smtClean="0">
                <a:ln>
                  <a:noFill/>
                </a:ln>
                <a:solidFill>
                  <a:srgbClr val="0070C0"/>
                </a:solidFill>
                <a:effectLst/>
                <a:uLnTx/>
                <a:uFillTx/>
                <a:latin typeface="Arial"/>
                <a:ea typeface="+mn-ea"/>
                <a:cs typeface="+mn-cs"/>
              </a:rPr>
              <a:t>ሸሚዞችን</a:t>
            </a:r>
            <a:r>
              <a:rPr kumimoji="0" lang="en-US" sz="1600" b="0" i="0" u="none" strike="noStrike" kern="1200" cap="none" spc="0" normalizeH="0" baseline="0" noProof="0" dirty="0" smtClean="0">
                <a:ln>
                  <a:noFill/>
                </a:ln>
                <a:solidFill>
                  <a:srgbClr val="0070C0"/>
                </a:solidFill>
                <a:effectLst/>
                <a:uLnTx/>
                <a:uFillTx/>
                <a:latin typeface="Arial"/>
                <a:ea typeface="+mn-ea"/>
                <a:cs typeface="+mn-cs"/>
              </a:rPr>
              <a:t> </a:t>
            </a:r>
            <a:r>
              <a:rPr kumimoji="0" lang="en-US" sz="1600" b="0" i="0" u="none" strike="noStrike" kern="1200" cap="none" spc="0" normalizeH="0" baseline="0" noProof="0" dirty="0" err="1" smtClean="0">
                <a:ln>
                  <a:noFill/>
                </a:ln>
                <a:solidFill>
                  <a:srgbClr val="0070C0"/>
                </a:solidFill>
                <a:effectLst/>
                <a:uLnTx/>
                <a:uFillTx/>
                <a:latin typeface="Arial"/>
                <a:ea typeface="+mn-ea"/>
                <a:cs typeface="+mn-cs"/>
              </a:rPr>
              <a:t>ያመረተ</a:t>
            </a:r>
            <a:r>
              <a:rPr kumimoji="0" lang="en-US" sz="1600" b="0" i="0" u="none" strike="noStrike" kern="1200" cap="none" spc="0" normalizeH="0" baseline="0" noProof="0" dirty="0" smtClean="0">
                <a:ln>
                  <a:noFill/>
                </a:ln>
                <a:solidFill>
                  <a:srgbClr val="0070C0"/>
                </a:solidFill>
                <a:effectLst/>
                <a:uLnTx/>
                <a:uFillTx/>
                <a:latin typeface="Arial"/>
                <a:ea typeface="+mn-ea"/>
                <a:cs typeface="+mn-cs"/>
              </a:rPr>
              <a:t> </a:t>
            </a:r>
            <a:r>
              <a:rPr kumimoji="0" lang="en-US" sz="1600" b="0" i="0" u="none" strike="noStrike" kern="1200" cap="none" spc="0" normalizeH="0" baseline="0" noProof="0" dirty="0" err="1" smtClean="0">
                <a:ln>
                  <a:noFill/>
                </a:ln>
                <a:solidFill>
                  <a:srgbClr val="0070C0"/>
                </a:solidFill>
                <a:effectLst/>
                <a:uLnTx/>
                <a:uFillTx/>
                <a:latin typeface="Arial"/>
                <a:ea typeface="+mn-ea"/>
                <a:cs typeface="+mn-cs"/>
              </a:rPr>
              <a:t>ሲሆን</a:t>
            </a:r>
            <a:r>
              <a:rPr kumimoji="0" lang="en-US" sz="1600" b="0" i="0" u="none" strike="noStrike" kern="1200" cap="none" spc="0" normalizeH="0" baseline="0" noProof="0" dirty="0" smtClean="0">
                <a:ln>
                  <a:noFill/>
                </a:ln>
                <a:solidFill>
                  <a:srgbClr val="0070C0"/>
                </a:solidFill>
                <a:effectLst/>
                <a:uLnTx/>
                <a:uFillTx/>
                <a:latin typeface="Arial"/>
                <a:ea typeface="+mn-ea"/>
                <a:cs typeface="+mn-cs"/>
              </a:rPr>
              <a:t> </a:t>
            </a:r>
            <a:r>
              <a:rPr kumimoji="0" lang="en-US" sz="1600" b="0" i="0" u="none" strike="noStrike" kern="1200" cap="none" spc="0" normalizeH="0" baseline="0" noProof="0" dirty="0" err="1" smtClean="0">
                <a:ln>
                  <a:noFill/>
                </a:ln>
                <a:solidFill>
                  <a:srgbClr val="0070C0"/>
                </a:solidFill>
                <a:effectLst/>
                <a:uLnTx/>
                <a:uFillTx/>
                <a:latin typeface="Arial"/>
                <a:ea typeface="+mn-ea"/>
                <a:cs typeface="+mn-cs"/>
              </a:rPr>
              <a:t>ይህ</a:t>
            </a:r>
            <a:r>
              <a:rPr kumimoji="0" lang="en-US" sz="1600" b="0" i="0" u="none" strike="noStrike" kern="1200" cap="none" spc="0" normalizeH="0" baseline="0" noProof="0" dirty="0" smtClean="0">
                <a:ln>
                  <a:noFill/>
                </a:ln>
                <a:solidFill>
                  <a:srgbClr val="0070C0"/>
                </a:solidFill>
                <a:effectLst/>
                <a:uLnTx/>
                <a:uFillTx/>
                <a:latin typeface="Arial"/>
                <a:ea typeface="+mn-ea"/>
                <a:cs typeface="+mn-cs"/>
              </a:rPr>
              <a:t> </a:t>
            </a:r>
            <a:r>
              <a:rPr kumimoji="0" lang="en-US" sz="1600" b="0" i="0" u="none" strike="noStrike" kern="1200" cap="none" spc="0" normalizeH="0" baseline="0" noProof="0" dirty="0" err="1" smtClean="0">
                <a:ln>
                  <a:noFill/>
                </a:ln>
                <a:solidFill>
                  <a:srgbClr val="0070C0"/>
                </a:solidFill>
                <a:effectLst/>
                <a:uLnTx/>
                <a:uFillTx/>
                <a:latin typeface="Arial"/>
                <a:ea typeface="+mn-ea"/>
                <a:cs typeface="+mn-cs"/>
              </a:rPr>
              <a:t>በደቂቃ</a:t>
            </a:r>
            <a:r>
              <a:rPr kumimoji="0" lang="en-US" sz="1600" b="0" i="0" u="none" strike="noStrike" kern="1200" cap="none" spc="0" normalizeH="0" baseline="0" noProof="0" dirty="0" smtClean="0">
                <a:ln>
                  <a:noFill/>
                </a:ln>
                <a:solidFill>
                  <a:srgbClr val="0070C0"/>
                </a:solidFill>
                <a:effectLst/>
                <a:uLnTx/>
                <a:uFillTx/>
                <a:latin typeface="Arial"/>
                <a:ea typeface="+mn-ea"/>
                <a:cs typeface="+mn-cs"/>
              </a:rPr>
              <a:t> </a:t>
            </a:r>
            <a:r>
              <a:rPr kumimoji="0" lang="en-US" sz="1600" b="0" i="0" u="none" strike="noStrike" kern="1200" cap="none" spc="0" normalizeH="0" baseline="0" noProof="0" dirty="0" err="1" smtClean="0">
                <a:ln>
                  <a:noFill/>
                </a:ln>
                <a:solidFill>
                  <a:srgbClr val="0070C0"/>
                </a:solidFill>
                <a:effectLst/>
                <a:uLnTx/>
                <a:uFillTx/>
                <a:latin typeface="Arial"/>
                <a:ea typeface="+mn-ea"/>
                <a:cs typeface="+mn-cs"/>
              </a:rPr>
              <a:t>ሲገለጽ</a:t>
            </a:r>
            <a:r>
              <a:rPr kumimoji="0" lang="en-US" sz="1600" b="0" i="0" u="none" strike="noStrike" kern="1200" cap="none" spc="0" normalizeH="0" baseline="0" noProof="0" dirty="0" smtClean="0">
                <a:ln>
                  <a:noFill/>
                </a:ln>
                <a:solidFill>
                  <a:srgbClr val="0070C0"/>
                </a:solidFill>
                <a:effectLst/>
                <a:uLnTx/>
                <a:uFillTx/>
                <a:latin typeface="Arial"/>
                <a:ea typeface="+mn-ea"/>
                <a:cs typeface="+mn-cs"/>
              </a:rPr>
              <a:t>፤</a:t>
            </a:r>
          </a:p>
          <a:p>
            <a:pPr marL="274320" marR="0" lvl="1" indent="0" algn="just" defTabSz="914400" rtl="0" eaLnBrk="1" fontAlgn="auto" latinLnBrk="0" hangingPunct="1">
              <a:lnSpc>
                <a:spcPct val="100000"/>
              </a:lnSpc>
              <a:spcBef>
                <a:spcPct val="20000"/>
              </a:spcBef>
              <a:spcAft>
                <a:spcPts val="0"/>
              </a:spcAft>
              <a:buClr>
                <a:srgbClr val="93A299"/>
              </a:buClr>
              <a:buSzPct val="85000"/>
              <a:buFont typeface="Arial" pitchFamily="34" charset="0"/>
              <a:buNone/>
              <a:tabLst/>
              <a:defRPr/>
            </a:pPr>
            <a:r>
              <a:rPr kumimoji="0" lang="en-US" sz="1600" b="0" i="0" u="none" strike="noStrike" kern="1200" cap="none" spc="0" normalizeH="0" baseline="0" noProof="0" dirty="0" smtClean="0">
                <a:ln>
                  <a:noFill/>
                </a:ln>
                <a:solidFill>
                  <a:srgbClr val="0070C0"/>
                </a:solidFill>
                <a:effectLst/>
                <a:uLnTx/>
                <a:uFillTx/>
                <a:latin typeface="Arial"/>
                <a:ea typeface="+mn-ea"/>
                <a:cs typeface="+mn-cs"/>
              </a:rPr>
              <a:t>6200X23 = 142,600 </a:t>
            </a:r>
            <a:r>
              <a:rPr kumimoji="0" lang="en-US" sz="1600" b="0" i="0" u="none" strike="noStrike" kern="1200" cap="none" spc="0" normalizeH="0" baseline="0" noProof="0" dirty="0" err="1" smtClean="0">
                <a:ln>
                  <a:noFill/>
                </a:ln>
                <a:solidFill>
                  <a:srgbClr val="0070C0"/>
                </a:solidFill>
                <a:effectLst/>
                <a:uLnTx/>
                <a:uFillTx/>
                <a:latin typeface="Arial"/>
                <a:ea typeface="+mn-ea"/>
                <a:cs typeface="+mn-cs"/>
              </a:rPr>
              <a:t>ደቂቃ</a:t>
            </a:r>
            <a:r>
              <a:rPr kumimoji="0" lang="en-US" sz="1600" b="0" i="0" u="none" strike="noStrike" kern="1200" cap="none" spc="0" normalizeH="0" baseline="0" noProof="0" dirty="0" smtClean="0">
                <a:ln>
                  <a:noFill/>
                </a:ln>
                <a:solidFill>
                  <a:srgbClr val="0070C0"/>
                </a:solidFill>
                <a:effectLst/>
                <a:uLnTx/>
                <a:uFillTx/>
                <a:latin typeface="Arial"/>
                <a:ea typeface="+mn-ea"/>
                <a:cs typeface="+mn-cs"/>
              </a:rPr>
              <a:t> </a:t>
            </a:r>
            <a:r>
              <a:rPr kumimoji="0" lang="en-US" sz="1600" b="0" i="0" u="none" strike="noStrike" kern="1200" cap="none" spc="0" normalizeH="0" baseline="0" noProof="0" dirty="0" err="1" smtClean="0">
                <a:ln>
                  <a:noFill/>
                </a:ln>
                <a:solidFill>
                  <a:srgbClr val="0070C0"/>
                </a:solidFill>
                <a:effectLst/>
                <a:uLnTx/>
                <a:uFillTx/>
                <a:latin typeface="Arial"/>
                <a:ea typeface="+mn-ea"/>
                <a:cs typeface="+mn-cs"/>
              </a:rPr>
              <a:t>ይሆናል</a:t>
            </a:r>
            <a:r>
              <a:rPr kumimoji="0" lang="en-US" sz="1600" b="0" i="0" u="none" strike="noStrike" kern="1200" cap="none" spc="0" normalizeH="0" baseline="0" noProof="0" dirty="0" smtClean="0">
                <a:ln>
                  <a:noFill/>
                </a:ln>
                <a:solidFill>
                  <a:srgbClr val="0070C0"/>
                </a:solidFill>
                <a:effectLst/>
                <a:uLnTx/>
                <a:uFillTx/>
                <a:latin typeface="Arial"/>
                <a:ea typeface="+mn-ea"/>
                <a:cs typeface="+mn-cs"/>
              </a:rPr>
              <a:t> </a:t>
            </a:r>
            <a:r>
              <a:rPr kumimoji="0" lang="en-US" sz="1600" b="0" i="0" u="none" strike="noStrike" kern="1200" cap="none" spc="0" normalizeH="0" baseline="0" noProof="0" dirty="0" err="1" smtClean="0">
                <a:ln>
                  <a:noFill/>
                </a:ln>
                <a:solidFill>
                  <a:srgbClr val="0070C0"/>
                </a:solidFill>
                <a:effectLst/>
                <a:uLnTx/>
                <a:uFillTx/>
                <a:latin typeface="Arial"/>
                <a:ea typeface="+mn-ea"/>
                <a:cs typeface="+mn-cs"/>
              </a:rPr>
              <a:t>ማለት</a:t>
            </a:r>
            <a:r>
              <a:rPr kumimoji="0" lang="en-US" sz="1600" b="0" i="0" u="none" strike="noStrike" kern="1200" cap="none" spc="0" normalizeH="0" baseline="0" noProof="0" dirty="0" smtClean="0">
                <a:ln>
                  <a:noFill/>
                </a:ln>
                <a:solidFill>
                  <a:srgbClr val="0070C0"/>
                </a:solidFill>
                <a:effectLst/>
                <a:uLnTx/>
                <a:uFillTx/>
                <a:latin typeface="Arial"/>
                <a:ea typeface="+mn-ea"/>
                <a:cs typeface="+mn-cs"/>
              </a:rPr>
              <a:t> </a:t>
            </a:r>
            <a:r>
              <a:rPr kumimoji="0" lang="en-US" sz="1600" b="0" i="0" u="none" strike="noStrike" kern="1200" cap="none" spc="0" normalizeH="0" baseline="0" noProof="0" dirty="0" err="1" smtClean="0">
                <a:ln>
                  <a:noFill/>
                </a:ln>
                <a:solidFill>
                  <a:srgbClr val="0070C0"/>
                </a:solidFill>
                <a:effectLst/>
                <a:uLnTx/>
                <a:uFillTx/>
                <a:latin typeface="Arial"/>
                <a:ea typeface="+mn-ea"/>
                <a:cs typeface="+mn-cs"/>
              </a:rPr>
              <a:t>ነው</a:t>
            </a:r>
            <a:r>
              <a:rPr kumimoji="0" lang="en-US" sz="1600" b="0" i="0" u="none" strike="noStrike" kern="1200" cap="none" spc="0" normalizeH="0" baseline="0" noProof="0" dirty="0" smtClean="0">
                <a:ln>
                  <a:noFill/>
                </a:ln>
                <a:solidFill>
                  <a:srgbClr val="0070C0"/>
                </a:solidFill>
                <a:effectLst/>
                <a:uLnTx/>
                <a:uFillTx/>
                <a:latin typeface="Arial"/>
                <a:ea typeface="+mn-ea"/>
                <a:cs typeface="+mn-cs"/>
              </a:rPr>
              <a:t>፡፡</a:t>
            </a:r>
          </a:p>
          <a:p>
            <a:pPr marL="457200" marR="0" lvl="1" indent="-182880" algn="just" defTabSz="914400" rtl="0" eaLnBrk="1" fontAlgn="auto" latinLnBrk="0" hangingPunct="1">
              <a:lnSpc>
                <a:spcPct val="100000"/>
              </a:lnSpc>
              <a:spcBef>
                <a:spcPct val="20000"/>
              </a:spcBef>
              <a:spcAft>
                <a:spcPts val="0"/>
              </a:spcAft>
              <a:buClr>
                <a:srgbClr val="93A299"/>
              </a:buClr>
              <a:buSzPct val="85000"/>
              <a:buFont typeface="Wingdings" pitchFamily="2" charset="2"/>
              <a:buChar char="v"/>
              <a:tabLst/>
              <a:defRPr/>
            </a:pPr>
            <a:r>
              <a:rPr kumimoji="0" lang="en-US" sz="1600" b="0" i="0" u="none" strike="noStrike" kern="1200" cap="none" spc="0" normalizeH="0" baseline="0" noProof="0" dirty="0" smtClean="0">
                <a:ln>
                  <a:noFill/>
                </a:ln>
                <a:solidFill>
                  <a:srgbClr val="0070C0"/>
                </a:solidFill>
                <a:effectLst/>
                <a:uLnTx/>
                <a:uFillTx/>
                <a:latin typeface="Arial"/>
                <a:ea typeface="+mn-ea"/>
                <a:cs typeface="+mn-cs"/>
              </a:rPr>
              <a:t> </a:t>
            </a:r>
            <a:r>
              <a:rPr kumimoji="0" lang="en-US" sz="1600" b="0" i="0" u="none" strike="noStrike" kern="1200" cap="none" spc="0" normalizeH="0" baseline="0" noProof="0" dirty="0" err="1" smtClean="0">
                <a:ln>
                  <a:noFill/>
                </a:ln>
                <a:solidFill>
                  <a:srgbClr val="0070C0"/>
                </a:solidFill>
                <a:effectLst/>
                <a:uLnTx/>
                <a:uFillTx/>
                <a:latin typeface="Arial"/>
                <a:ea typeface="+mn-ea"/>
                <a:cs typeface="+mn-cs"/>
              </a:rPr>
              <a:t>በተመሳሳይ</a:t>
            </a:r>
            <a:r>
              <a:rPr kumimoji="0" lang="en-US" sz="1600" b="0" i="0" u="none" strike="noStrike" kern="1200" cap="none" spc="0" normalizeH="0" baseline="0" noProof="0" dirty="0" smtClean="0">
                <a:ln>
                  <a:noFill/>
                </a:ln>
                <a:solidFill>
                  <a:srgbClr val="0070C0"/>
                </a:solidFill>
                <a:effectLst/>
                <a:uLnTx/>
                <a:uFillTx/>
                <a:latin typeface="Arial"/>
                <a:ea typeface="+mn-ea"/>
                <a:cs typeface="+mn-cs"/>
              </a:rPr>
              <a:t> </a:t>
            </a:r>
            <a:r>
              <a:rPr kumimoji="0" lang="en-US" sz="1600" b="0" i="0" u="none" strike="noStrike" kern="1200" cap="none" spc="0" normalizeH="0" baseline="0" noProof="0" dirty="0" err="1" smtClean="0">
                <a:ln>
                  <a:noFill/>
                </a:ln>
                <a:solidFill>
                  <a:srgbClr val="0070C0"/>
                </a:solidFill>
                <a:effectLst/>
                <a:uLnTx/>
                <a:uFillTx/>
                <a:latin typeface="Arial"/>
                <a:ea typeface="+mn-ea"/>
                <a:cs typeface="+mn-cs"/>
              </a:rPr>
              <a:t>ለተቀሩት</a:t>
            </a:r>
            <a:r>
              <a:rPr kumimoji="0" lang="en-US" sz="1600" b="0" i="0" u="none" strike="noStrike" kern="1200" cap="none" spc="0" normalizeH="0" baseline="0" noProof="0" dirty="0" smtClean="0">
                <a:ln>
                  <a:noFill/>
                </a:ln>
                <a:solidFill>
                  <a:srgbClr val="0070C0"/>
                </a:solidFill>
                <a:effectLst/>
                <a:uLnTx/>
                <a:uFillTx/>
                <a:latin typeface="Arial"/>
                <a:ea typeface="+mn-ea"/>
                <a:cs typeface="+mn-cs"/>
              </a:rPr>
              <a:t> </a:t>
            </a:r>
            <a:r>
              <a:rPr kumimoji="0" lang="en-US" sz="1600" b="0" i="0" u="none" strike="noStrike" kern="1200" cap="none" spc="0" normalizeH="0" baseline="0" noProof="0" dirty="0" err="1" smtClean="0">
                <a:ln>
                  <a:noFill/>
                </a:ln>
                <a:solidFill>
                  <a:srgbClr val="0070C0"/>
                </a:solidFill>
                <a:effectLst/>
                <a:uLnTx/>
                <a:uFillTx/>
                <a:latin typeface="Arial"/>
                <a:ea typeface="+mn-ea"/>
                <a:cs typeface="+mn-cs"/>
              </a:rPr>
              <a:t>ምርቶች</a:t>
            </a:r>
            <a:r>
              <a:rPr kumimoji="0" lang="en-US" sz="1600" b="0" i="0" u="none" strike="noStrike" kern="1200" cap="none" spc="0" normalizeH="0" baseline="0" noProof="0" dirty="0" smtClean="0">
                <a:ln>
                  <a:noFill/>
                </a:ln>
                <a:solidFill>
                  <a:srgbClr val="0070C0"/>
                </a:solidFill>
                <a:effectLst/>
                <a:uLnTx/>
                <a:uFillTx/>
                <a:latin typeface="Arial"/>
                <a:ea typeface="+mn-ea"/>
                <a:cs typeface="+mn-cs"/>
              </a:rPr>
              <a:t> </a:t>
            </a:r>
            <a:r>
              <a:rPr kumimoji="0" lang="en-US" sz="1600" b="0" i="0" u="none" strike="noStrike" kern="1200" cap="none" spc="0" normalizeH="0" baseline="0" noProof="0" dirty="0" err="1" smtClean="0">
                <a:ln>
                  <a:noFill/>
                </a:ln>
                <a:solidFill>
                  <a:srgbClr val="0070C0"/>
                </a:solidFill>
                <a:effectLst/>
                <a:uLnTx/>
                <a:uFillTx/>
                <a:latin typeface="Arial"/>
                <a:ea typeface="+mn-ea"/>
                <a:cs typeface="+mn-cs"/>
              </a:rPr>
              <a:t>በዚሁ</a:t>
            </a:r>
            <a:r>
              <a:rPr kumimoji="0" lang="en-US" sz="1600" b="0" i="0" u="none" strike="noStrike" kern="1200" cap="none" spc="0" normalizeH="0" baseline="0" noProof="0" dirty="0" smtClean="0">
                <a:ln>
                  <a:noFill/>
                </a:ln>
                <a:solidFill>
                  <a:srgbClr val="0070C0"/>
                </a:solidFill>
                <a:effectLst/>
                <a:uLnTx/>
                <a:uFillTx/>
                <a:latin typeface="Arial"/>
                <a:ea typeface="+mn-ea"/>
                <a:cs typeface="+mn-cs"/>
              </a:rPr>
              <a:t> </a:t>
            </a:r>
            <a:r>
              <a:rPr kumimoji="0" lang="en-US" sz="1600" b="0" i="0" u="none" strike="noStrike" kern="1200" cap="none" spc="0" normalizeH="0" baseline="0" noProof="0" dirty="0" err="1" smtClean="0">
                <a:ln>
                  <a:noFill/>
                </a:ln>
                <a:solidFill>
                  <a:srgbClr val="0070C0"/>
                </a:solidFill>
                <a:effectLst/>
                <a:uLnTx/>
                <a:uFillTx/>
                <a:latin typeface="Arial"/>
                <a:ea typeface="+mn-ea"/>
                <a:cs typeface="+mn-cs"/>
              </a:rPr>
              <a:t>አግባብ</a:t>
            </a:r>
            <a:r>
              <a:rPr kumimoji="0" lang="en-US" sz="1600" b="0" i="0" u="none" strike="noStrike" kern="1200" cap="none" spc="0" normalizeH="0" baseline="0" noProof="0" dirty="0" smtClean="0">
                <a:ln>
                  <a:noFill/>
                </a:ln>
                <a:solidFill>
                  <a:srgbClr val="0070C0"/>
                </a:solidFill>
                <a:effectLst/>
                <a:uLnTx/>
                <a:uFillTx/>
                <a:latin typeface="Arial"/>
                <a:ea typeface="+mn-ea"/>
                <a:cs typeface="+mn-cs"/>
              </a:rPr>
              <a:t> </a:t>
            </a:r>
            <a:r>
              <a:rPr kumimoji="0" lang="en-US" sz="1600" b="0" i="0" u="none" strike="noStrike" kern="1200" cap="none" spc="0" normalizeH="0" baseline="0" noProof="0" dirty="0" err="1" smtClean="0">
                <a:ln>
                  <a:noFill/>
                </a:ln>
                <a:solidFill>
                  <a:srgbClr val="0070C0"/>
                </a:solidFill>
                <a:effectLst/>
                <a:uLnTx/>
                <a:uFillTx/>
                <a:latin typeface="Arial"/>
                <a:ea typeface="+mn-ea"/>
                <a:cs typeface="+mn-cs"/>
              </a:rPr>
              <a:t>ይሰራል</a:t>
            </a:r>
            <a:r>
              <a:rPr kumimoji="0" lang="en-US" sz="1600" b="0" i="0" u="none" strike="noStrike" kern="1200" cap="none" spc="0" normalizeH="0" baseline="0" noProof="0" dirty="0" smtClean="0">
                <a:ln>
                  <a:noFill/>
                </a:ln>
                <a:solidFill>
                  <a:srgbClr val="0070C0"/>
                </a:solidFill>
                <a:effectLst/>
                <a:uLnTx/>
                <a:uFillTx/>
                <a:latin typeface="Arial"/>
                <a:ea typeface="+mn-ea"/>
                <a:cs typeface="+mn-cs"/>
              </a:rPr>
              <a:t>፡፡</a:t>
            </a:r>
          </a:p>
        </p:txBody>
      </p:sp>
      <p:pic>
        <p:nvPicPr>
          <p:cNvPr id="430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298" y="2693988"/>
            <a:ext cx="7546975" cy="264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49164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9">
            <a:extLst>
              <a:ext uri="{FF2B5EF4-FFF2-40B4-BE49-F238E27FC236}">
                <a16:creationId xmlns="" xmlns:a16="http://schemas.microsoft.com/office/drawing/2014/main" id="{7FBB3AFF-AB1F-4A0E-A4B1-9EA1DC5D8C2B}"/>
              </a:ext>
            </a:extLst>
          </p:cNvPr>
          <p:cNvGrpSpPr/>
          <p:nvPr/>
        </p:nvGrpSpPr>
        <p:grpSpPr>
          <a:xfrm>
            <a:off x="177297" y="820888"/>
            <a:ext cx="8763000" cy="5798970"/>
            <a:chOff x="350519" y="1850076"/>
            <a:chExt cx="11377189" cy="5205958"/>
          </a:xfrm>
          <a:noFill/>
        </p:grpSpPr>
        <p:sp>
          <p:nvSpPr>
            <p:cNvPr id="31" name="Rectangle 30">
              <a:extLst>
                <a:ext uri="{FF2B5EF4-FFF2-40B4-BE49-F238E27FC236}">
                  <a16:creationId xmlns="" xmlns:a16="http://schemas.microsoft.com/office/drawing/2014/main" id="{FE768736-F1E0-4692-84BC-C7F321F7045B}"/>
                </a:ext>
              </a:extLst>
            </p:cNvPr>
            <p:cNvSpPr/>
            <p:nvPr/>
          </p:nvSpPr>
          <p:spPr>
            <a:xfrm>
              <a:off x="350519" y="1850076"/>
              <a:ext cx="11377189" cy="5205958"/>
            </a:xfrm>
            <a:prstGeom prst="rect">
              <a:avLst/>
            </a:prstGeom>
            <a:grpFill/>
            <a:ln w="9525">
              <a:solidFill>
                <a:srgbClr val="457B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ከ</a:t>
              </a:r>
              <a:endParaRPr lang="en-GB"/>
            </a:p>
          </p:txBody>
        </p:sp>
        <p:sp>
          <p:nvSpPr>
            <p:cNvPr id="28" name="TextBox 27">
              <a:extLst>
                <a:ext uri="{FF2B5EF4-FFF2-40B4-BE49-F238E27FC236}">
                  <a16:creationId xmlns="" xmlns:a16="http://schemas.microsoft.com/office/drawing/2014/main" id="{97C48A70-C23A-4CB3-9E1A-CFA9C6B90607}"/>
                </a:ext>
              </a:extLst>
            </p:cNvPr>
            <p:cNvSpPr txBox="1"/>
            <p:nvPr/>
          </p:nvSpPr>
          <p:spPr>
            <a:xfrm>
              <a:off x="1062862" y="4459919"/>
              <a:ext cx="10389394"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b="1" smtClean="0">
                <a:latin typeface="Century Gothic" panose="020B0502020202020204" pitchFamily="34" charset="0"/>
                <a:ea typeface="Times New Roman" panose="02020603050405020304" pitchFamily="18" charset="0"/>
                <a:cs typeface="Arial" panose="020B0604020202020204" pitchFamily="34" charset="0"/>
              </a:endParaRPr>
            </a:p>
          </p:txBody>
        </p:sp>
        <p:sp>
          <p:nvSpPr>
            <p:cNvPr id="36" name="TextBox 35">
              <a:extLst>
                <a:ext uri="{FF2B5EF4-FFF2-40B4-BE49-F238E27FC236}">
                  <a16:creationId xmlns="" xmlns:a16="http://schemas.microsoft.com/office/drawing/2014/main" id="{15E470E4-284E-49D1-AA41-E09A5F9CB47A}"/>
                </a:ext>
              </a:extLst>
            </p:cNvPr>
            <p:cNvSpPr txBox="1"/>
            <p:nvPr/>
          </p:nvSpPr>
          <p:spPr>
            <a:xfrm>
              <a:off x="1062862" y="5134608"/>
              <a:ext cx="10528761"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dirty="0">
                <a:effectLst/>
                <a:latin typeface="Century Gothic" panose="020B0502020202020204" pitchFamily="34" charset="0"/>
                <a:ea typeface="Times New Roman" panose="02020603050405020304" pitchFamily="18" charset="0"/>
                <a:cs typeface="Arial" panose="020B0604020202020204" pitchFamily="34" charset="0"/>
              </a:endParaRPr>
            </a:p>
          </p:txBody>
        </p:sp>
      </p:grpSp>
      <p:pic>
        <p:nvPicPr>
          <p:cNvPr id="35"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9070" y="39988"/>
            <a:ext cx="1158261" cy="83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59687" y="272242"/>
            <a:ext cx="1316386" cy="461665"/>
          </a:xfrm>
          <a:prstGeom prst="rect">
            <a:avLst/>
          </a:prstGeom>
        </p:spPr>
        <p:txBody>
          <a:bodyPr wrap="none">
            <a:spAutoFit/>
          </a:bodyPr>
          <a:lstStyle/>
          <a:p>
            <a:pPr lvl="0">
              <a:defRPr/>
            </a:pPr>
            <a:r>
              <a:rPr lang="en-US" sz="2400" b="1" dirty="0" err="1">
                <a:solidFill>
                  <a:srgbClr val="0070C0"/>
                </a:solidFill>
              </a:rPr>
              <a:t>የቀጠለ</a:t>
            </a:r>
            <a:r>
              <a:rPr lang="en-US" sz="2400" b="1" dirty="0">
                <a:solidFill>
                  <a:srgbClr val="0070C0"/>
                </a:solidFill>
              </a:rPr>
              <a:t>…</a:t>
            </a:r>
            <a:endParaRPr lang="en-US" sz="2400" b="1" kern="0" dirty="0">
              <a:solidFill>
                <a:srgbClr val="0070C0"/>
              </a:solidFill>
            </a:endParaRPr>
          </a:p>
        </p:txBody>
      </p:sp>
      <p:sp>
        <p:nvSpPr>
          <p:cNvPr id="11" name="Content Placeholder 2"/>
          <p:cNvSpPr txBox="1">
            <a:spLocks/>
          </p:cNvSpPr>
          <p:nvPr/>
        </p:nvSpPr>
        <p:spPr>
          <a:xfrm>
            <a:off x="457200" y="2249424"/>
            <a:ext cx="8229600" cy="432511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marR="0" lvl="0" indent="0" algn="l" defTabSz="914400" rtl="0" eaLnBrk="1" fontAlgn="auto" latinLnBrk="0" hangingPunct="1">
              <a:lnSpc>
                <a:spcPct val="100000"/>
              </a:lnSpc>
              <a:spcBef>
                <a:spcPts val="300"/>
              </a:spcBef>
              <a:spcAft>
                <a:spcPts val="0"/>
              </a:spcAft>
              <a:buClr>
                <a:srgbClr val="A04DA3"/>
              </a:buClr>
              <a:buSzTx/>
              <a:buFont typeface="Georgia"/>
              <a:buNone/>
              <a:tabLst/>
              <a:defRPr/>
            </a:pPr>
            <a:endPar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endParaRPr>
          </a:p>
        </p:txBody>
      </p:sp>
      <p:sp>
        <p:nvSpPr>
          <p:cNvPr id="3" name="Rectangle 2"/>
          <p:cNvSpPr/>
          <p:nvPr/>
        </p:nvSpPr>
        <p:spPr>
          <a:xfrm>
            <a:off x="533400" y="1720840"/>
            <a:ext cx="8382000" cy="369332"/>
          </a:xfrm>
          <a:prstGeom prst="rect">
            <a:avLst/>
          </a:prstGeom>
        </p:spPr>
        <p:txBody>
          <a:bodyPr wrap="square">
            <a:spAutoFit/>
          </a:bodyPr>
          <a:lstStyle/>
          <a:p>
            <a:endParaRPr lang="en-US" dirty="0"/>
          </a:p>
        </p:txBody>
      </p:sp>
      <p:sp>
        <p:nvSpPr>
          <p:cNvPr id="4" name="Rectangle 3"/>
          <p:cNvSpPr/>
          <p:nvPr/>
        </p:nvSpPr>
        <p:spPr>
          <a:xfrm>
            <a:off x="367420" y="1447800"/>
            <a:ext cx="8077200" cy="369332"/>
          </a:xfrm>
          <a:prstGeom prst="rect">
            <a:avLst/>
          </a:prstGeom>
        </p:spPr>
        <p:txBody>
          <a:bodyPr wrap="square">
            <a:spAutoFit/>
          </a:bodyPr>
          <a:lstStyle/>
          <a:p>
            <a:pPr marL="285750" indent="-285750">
              <a:buFont typeface="Arial" pitchFamily="34" charset="0"/>
              <a:buChar char="•"/>
            </a:pPr>
            <a:endParaRPr lang="am-ET" dirty="0"/>
          </a:p>
        </p:txBody>
      </p:sp>
      <p:sp>
        <p:nvSpPr>
          <p:cNvPr id="9" name="Rectangle 8"/>
          <p:cNvSpPr/>
          <p:nvPr/>
        </p:nvSpPr>
        <p:spPr>
          <a:xfrm>
            <a:off x="768036" y="5410200"/>
            <a:ext cx="6081452" cy="369332"/>
          </a:xfrm>
          <a:prstGeom prst="rect">
            <a:avLst/>
          </a:prstGeom>
        </p:spPr>
        <p:txBody>
          <a:bodyPr wrap="square">
            <a:spAutoFit/>
          </a:bodyPr>
          <a:lstStyle/>
          <a:p>
            <a:pPr marL="285750" indent="-285750">
              <a:buFont typeface="Arial" pitchFamily="34" charset="0"/>
              <a:buChar char="•"/>
            </a:pPr>
            <a:endParaRPr lang="am-ET" dirty="0"/>
          </a:p>
        </p:txBody>
      </p:sp>
      <p:sp>
        <p:nvSpPr>
          <p:cNvPr id="5" name="Rectangle 4"/>
          <p:cNvSpPr/>
          <p:nvPr/>
        </p:nvSpPr>
        <p:spPr>
          <a:xfrm>
            <a:off x="367420" y="1012954"/>
            <a:ext cx="8395580" cy="400110"/>
          </a:xfrm>
          <a:prstGeom prst="rect">
            <a:avLst/>
          </a:prstGeom>
        </p:spPr>
        <p:txBody>
          <a:bodyPr wrap="square">
            <a:spAutoFit/>
          </a:bodyPr>
          <a:lstStyle/>
          <a:p>
            <a:pPr marL="182880" lvl="0" indent="-182880">
              <a:spcBef>
                <a:spcPct val="20000"/>
              </a:spcBef>
              <a:buClr>
                <a:srgbClr val="93A299"/>
              </a:buClr>
              <a:buSzPct val="85000"/>
              <a:buFont typeface="Wingdings" pitchFamily="2" charset="2"/>
              <a:buChar char="q"/>
            </a:pPr>
            <a:r>
              <a:rPr lang="en-US" sz="2000" dirty="0" smtClean="0">
                <a:solidFill>
                  <a:srgbClr val="292934"/>
                </a:solidFill>
                <a:latin typeface="Arial"/>
              </a:rPr>
              <a:t> </a:t>
            </a:r>
            <a:r>
              <a:rPr lang="en-US" sz="2000" dirty="0" err="1" smtClean="0">
                <a:solidFill>
                  <a:srgbClr val="292934"/>
                </a:solidFill>
                <a:latin typeface="Arial"/>
              </a:rPr>
              <a:t>በመቀጠል</a:t>
            </a:r>
            <a:r>
              <a:rPr lang="en-US" sz="2000" dirty="0" smtClean="0">
                <a:solidFill>
                  <a:srgbClr val="292934"/>
                </a:solidFill>
                <a:latin typeface="Arial"/>
              </a:rPr>
              <a:t> </a:t>
            </a:r>
            <a:r>
              <a:rPr lang="en-US" sz="2000" dirty="0" err="1">
                <a:solidFill>
                  <a:srgbClr val="292934"/>
                </a:solidFill>
                <a:latin typeface="Arial"/>
              </a:rPr>
              <a:t>የፋብሪካውን</a:t>
            </a:r>
            <a:r>
              <a:rPr lang="en-US" sz="2000" dirty="0">
                <a:solidFill>
                  <a:srgbClr val="292934"/>
                </a:solidFill>
                <a:latin typeface="Arial"/>
              </a:rPr>
              <a:t> </a:t>
            </a:r>
            <a:r>
              <a:rPr lang="en-US" sz="2000" dirty="0" err="1">
                <a:solidFill>
                  <a:srgbClr val="FF0000"/>
                </a:solidFill>
                <a:latin typeface="Arial"/>
              </a:rPr>
              <a:t>ሊደረስበት</a:t>
            </a:r>
            <a:r>
              <a:rPr lang="en-US" sz="2000" dirty="0">
                <a:solidFill>
                  <a:srgbClr val="FF0000"/>
                </a:solidFill>
                <a:latin typeface="Arial"/>
              </a:rPr>
              <a:t> </a:t>
            </a:r>
            <a:r>
              <a:rPr lang="en-US" sz="2000" dirty="0" err="1">
                <a:solidFill>
                  <a:srgbClr val="FF0000"/>
                </a:solidFill>
                <a:latin typeface="Arial"/>
              </a:rPr>
              <a:t>የሚችል</a:t>
            </a:r>
            <a:r>
              <a:rPr lang="en-US" sz="2000" dirty="0">
                <a:solidFill>
                  <a:srgbClr val="FF0000"/>
                </a:solidFill>
                <a:latin typeface="Arial"/>
              </a:rPr>
              <a:t> </a:t>
            </a:r>
            <a:r>
              <a:rPr lang="en-US" sz="2000" dirty="0" err="1">
                <a:solidFill>
                  <a:srgbClr val="FF0000"/>
                </a:solidFill>
                <a:latin typeface="Arial"/>
              </a:rPr>
              <a:t>የማምረት</a:t>
            </a:r>
            <a:r>
              <a:rPr lang="en-US" sz="2000" dirty="0">
                <a:solidFill>
                  <a:srgbClr val="FF0000"/>
                </a:solidFill>
                <a:latin typeface="Arial"/>
              </a:rPr>
              <a:t> </a:t>
            </a:r>
            <a:r>
              <a:rPr lang="en-US" sz="2000" dirty="0" err="1">
                <a:solidFill>
                  <a:srgbClr val="FF0000"/>
                </a:solidFill>
                <a:latin typeface="Arial"/>
              </a:rPr>
              <a:t>አቅም</a:t>
            </a:r>
            <a:r>
              <a:rPr lang="en-US" sz="2000" dirty="0">
                <a:solidFill>
                  <a:srgbClr val="FF0000"/>
                </a:solidFill>
                <a:latin typeface="Arial"/>
              </a:rPr>
              <a:t> </a:t>
            </a:r>
            <a:r>
              <a:rPr lang="en-US" sz="2000" dirty="0" err="1">
                <a:solidFill>
                  <a:srgbClr val="FF0000"/>
                </a:solidFill>
                <a:latin typeface="Arial"/>
              </a:rPr>
              <a:t>በደቂቃ</a:t>
            </a:r>
            <a:r>
              <a:rPr lang="en-US" sz="2000" dirty="0">
                <a:solidFill>
                  <a:srgbClr val="FF0000"/>
                </a:solidFill>
                <a:latin typeface="Arial"/>
              </a:rPr>
              <a:t> </a:t>
            </a:r>
            <a:r>
              <a:rPr lang="en-US" sz="2000" dirty="0" err="1">
                <a:solidFill>
                  <a:srgbClr val="292934"/>
                </a:solidFill>
                <a:latin typeface="Arial"/>
              </a:rPr>
              <a:t>ማስላት</a:t>
            </a:r>
            <a:endParaRPr lang="en-US" sz="2000" dirty="0">
              <a:solidFill>
                <a:srgbClr val="292934"/>
              </a:solidFill>
              <a:latin typeface="Arial"/>
            </a:endParaRPr>
          </a:p>
        </p:txBody>
      </p:sp>
      <p:sp>
        <p:nvSpPr>
          <p:cNvPr id="17" name="Rectangle 16"/>
          <p:cNvSpPr/>
          <p:nvPr/>
        </p:nvSpPr>
        <p:spPr>
          <a:xfrm>
            <a:off x="526610" y="1471188"/>
            <a:ext cx="8077200" cy="1295400"/>
          </a:xfrm>
          <a:prstGeom prst="rect">
            <a:avLst/>
          </a:prstGeom>
          <a:blipFill>
            <a:blip r:embed="rId4"/>
            <a:tile tx="0" ty="0" sx="100000" sy="100000" flip="none" algn="tl"/>
          </a:blipFill>
          <a:ln w="26425" cap="flat" cmpd="sng" algn="ctr">
            <a:solidFill>
              <a:srgbClr val="808D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1" u="none" strike="noStrike" kern="0" cap="none" spc="0" normalizeH="0" baseline="0" noProof="0" dirty="0">
              <a:ln>
                <a:noFill/>
              </a:ln>
              <a:solidFill>
                <a:srgbClr val="00B050"/>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err="1">
                <a:ln>
                  <a:noFill/>
                </a:ln>
                <a:solidFill>
                  <a:srgbClr val="292934"/>
                </a:solidFill>
                <a:effectLst/>
                <a:uLnTx/>
                <a:uFillTx/>
                <a:latin typeface="Arial"/>
                <a:ea typeface="+mn-ea"/>
                <a:cs typeface="+mn-cs"/>
              </a:rPr>
              <a:t>የስፌት</a:t>
            </a:r>
            <a:r>
              <a:rPr kumimoji="0" lang="en-US" sz="1600" b="1" i="1" u="none" strike="noStrike" kern="0" cap="none" spc="0" normalizeH="0" baseline="0" noProof="0" dirty="0">
                <a:ln>
                  <a:noFill/>
                </a:ln>
                <a:solidFill>
                  <a:srgbClr val="292934"/>
                </a:solidFill>
                <a:effectLst/>
                <a:uLnTx/>
                <a:uFillTx/>
                <a:latin typeface="Arial"/>
                <a:ea typeface="+mn-ea"/>
                <a:cs typeface="+mn-cs"/>
              </a:rPr>
              <a:t> </a:t>
            </a:r>
            <a:r>
              <a:rPr kumimoji="0" lang="en-US" sz="1600" b="1" i="1" u="none" strike="noStrike" kern="0" cap="none" spc="0" normalizeH="0" baseline="0" noProof="0" dirty="0" err="1">
                <a:ln>
                  <a:noFill/>
                </a:ln>
                <a:solidFill>
                  <a:srgbClr val="292934"/>
                </a:solidFill>
                <a:effectLst/>
                <a:uLnTx/>
                <a:uFillTx/>
                <a:latin typeface="Arial"/>
                <a:ea typeface="+mn-ea"/>
                <a:cs typeface="+mn-cs"/>
              </a:rPr>
              <a:t>ማሽን</a:t>
            </a:r>
            <a:r>
              <a:rPr kumimoji="0" lang="en-US" sz="1600" b="1" i="1" u="none" strike="noStrike" kern="0" cap="none" spc="0" normalizeH="0" baseline="0" noProof="0" dirty="0">
                <a:ln>
                  <a:noFill/>
                </a:ln>
                <a:solidFill>
                  <a:srgbClr val="292934"/>
                </a:solidFill>
                <a:effectLst/>
                <a:uLnTx/>
                <a:uFillTx/>
                <a:latin typeface="Arial"/>
                <a:ea typeface="+mn-ea"/>
                <a:cs typeface="+mn-cs"/>
              </a:rPr>
              <a:t> </a:t>
            </a:r>
            <a:r>
              <a:rPr kumimoji="0" lang="en-US" sz="1600" b="1" i="1" u="none" strike="noStrike" kern="0" cap="none" spc="0" normalizeH="0" baseline="0" noProof="0" dirty="0" err="1">
                <a:ln>
                  <a:noFill/>
                </a:ln>
                <a:solidFill>
                  <a:srgbClr val="292934"/>
                </a:solidFill>
                <a:effectLst/>
                <a:uLnTx/>
                <a:uFillTx/>
                <a:latin typeface="Arial"/>
                <a:ea typeface="+mn-ea"/>
                <a:cs typeface="+mn-cs"/>
              </a:rPr>
              <a:t>ብዛት</a:t>
            </a:r>
            <a:r>
              <a:rPr kumimoji="0" lang="en-US" sz="1600" b="1" i="1" u="none" strike="noStrike" kern="0" cap="none" spc="0" normalizeH="0" baseline="0" noProof="0" dirty="0">
                <a:ln>
                  <a:noFill/>
                </a:ln>
                <a:solidFill>
                  <a:srgbClr val="292934"/>
                </a:solidFill>
                <a:effectLst/>
                <a:uLnTx/>
                <a:uFillTx/>
                <a:latin typeface="Arial"/>
                <a:ea typeface="+mn-ea"/>
                <a:cs typeface="+mn-cs"/>
              </a:rPr>
              <a:t> X </a:t>
            </a:r>
            <a:r>
              <a:rPr kumimoji="0" lang="en-US" sz="1600" b="1" i="1" u="none" strike="noStrike" kern="0" cap="none" spc="0" normalizeH="0" baseline="0" noProof="0" dirty="0" err="1">
                <a:ln>
                  <a:noFill/>
                </a:ln>
                <a:solidFill>
                  <a:srgbClr val="292934"/>
                </a:solidFill>
                <a:effectLst/>
                <a:uLnTx/>
                <a:uFillTx/>
                <a:latin typeface="Arial"/>
                <a:ea typeface="+mn-ea"/>
                <a:cs typeface="+mn-cs"/>
              </a:rPr>
              <a:t>የቀን</a:t>
            </a:r>
            <a:r>
              <a:rPr kumimoji="0" lang="en-US" sz="1600" b="1" i="1" u="none" strike="noStrike" kern="0" cap="none" spc="0" normalizeH="0" baseline="0" noProof="0" dirty="0">
                <a:ln>
                  <a:noFill/>
                </a:ln>
                <a:solidFill>
                  <a:srgbClr val="292934"/>
                </a:solidFill>
                <a:effectLst/>
                <a:uLnTx/>
                <a:uFillTx/>
                <a:latin typeface="Arial"/>
                <a:ea typeface="+mn-ea"/>
                <a:cs typeface="+mn-cs"/>
              </a:rPr>
              <a:t> </a:t>
            </a:r>
            <a:r>
              <a:rPr kumimoji="0" lang="en-US" sz="1600" b="1" i="1" u="none" strike="noStrike" kern="0" cap="none" spc="0" normalizeH="0" baseline="0" noProof="0" dirty="0" err="1">
                <a:ln>
                  <a:noFill/>
                </a:ln>
                <a:solidFill>
                  <a:srgbClr val="292934"/>
                </a:solidFill>
                <a:effectLst/>
                <a:uLnTx/>
                <a:uFillTx/>
                <a:latin typeface="Arial"/>
                <a:ea typeface="+mn-ea"/>
                <a:cs typeface="+mn-cs"/>
              </a:rPr>
              <a:t>የስራ</a:t>
            </a:r>
            <a:r>
              <a:rPr kumimoji="0" lang="en-US" sz="1600" b="1" i="1" u="none" strike="noStrike" kern="0" cap="none" spc="0" normalizeH="0" baseline="0" noProof="0" dirty="0">
                <a:ln>
                  <a:noFill/>
                </a:ln>
                <a:solidFill>
                  <a:srgbClr val="292934"/>
                </a:solidFill>
                <a:effectLst/>
                <a:uLnTx/>
                <a:uFillTx/>
                <a:latin typeface="Arial"/>
                <a:ea typeface="+mn-ea"/>
                <a:cs typeface="+mn-cs"/>
              </a:rPr>
              <a:t> </a:t>
            </a:r>
            <a:r>
              <a:rPr kumimoji="0" lang="en-US" sz="1600" b="1" i="1" u="none" strike="noStrike" kern="0" cap="none" spc="0" normalizeH="0" baseline="0" noProof="0" dirty="0" err="1">
                <a:ln>
                  <a:noFill/>
                </a:ln>
                <a:solidFill>
                  <a:srgbClr val="292934"/>
                </a:solidFill>
                <a:effectLst/>
                <a:uLnTx/>
                <a:uFillTx/>
                <a:latin typeface="Arial"/>
                <a:ea typeface="+mn-ea"/>
                <a:cs typeface="+mn-cs"/>
              </a:rPr>
              <a:t>ሰአት</a:t>
            </a:r>
            <a:r>
              <a:rPr kumimoji="0" lang="en-US" sz="1600" b="1" i="1" u="none" strike="noStrike" kern="0" cap="none" spc="0" normalizeH="0" baseline="0" noProof="0" dirty="0">
                <a:ln>
                  <a:noFill/>
                </a:ln>
                <a:solidFill>
                  <a:srgbClr val="292934"/>
                </a:solidFill>
                <a:effectLst/>
                <a:uLnTx/>
                <a:uFillTx/>
                <a:latin typeface="Arial"/>
                <a:ea typeface="+mn-ea"/>
                <a:cs typeface="+mn-cs"/>
              </a:rPr>
              <a:t> (</a:t>
            </a:r>
            <a:r>
              <a:rPr kumimoji="0" lang="en-US" sz="1600" b="1" i="1" u="none" strike="noStrike" kern="0" cap="none" spc="0" normalizeH="0" baseline="0" noProof="0" dirty="0" err="1">
                <a:ln>
                  <a:noFill/>
                </a:ln>
                <a:solidFill>
                  <a:srgbClr val="292934"/>
                </a:solidFill>
                <a:effectLst/>
                <a:uLnTx/>
                <a:uFillTx/>
                <a:latin typeface="Arial"/>
                <a:ea typeface="+mn-ea"/>
                <a:cs typeface="+mn-cs"/>
              </a:rPr>
              <a:t>በደቂቃ</a:t>
            </a:r>
            <a:r>
              <a:rPr kumimoji="0" lang="en-US" sz="1600" b="1" i="1" u="none" strike="noStrike" kern="0" cap="none" spc="0" normalizeH="0" baseline="0" noProof="0" dirty="0">
                <a:ln>
                  <a:noFill/>
                </a:ln>
                <a:solidFill>
                  <a:srgbClr val="292934"/>
                </a:solidFill>
                <a:effectLst/>
                <a:uLnTx/>
                <a:uFillTx/>
                <a:latin typeface="Arial"/>
                <a:ea typeface="+mn-ea"/>
                <a:cs typeface="+mn-cs"/>
              </a:rPr>
              <a:t>) X </a:t>
            </a:r>
            <a:r>
              <a:rPr kumimoji="0" lang="en-US" sz="1600" b="1" i="1" u="none" strike="noStrike" kern="0" cap="none" spc="0" normalizeH="0" baseline="0" noProof="0" dirty="0" err="1">
                <a:ln>
                  <a:noFill/>
                </a:ln>
                <a:solidFill>
                  <a:srgbClr val="292934"/>
                </a:solidFill>
                <a:effectLst/>
                <a:uLnTx/>
                <a:uFillTx/>
                <a:latin typeface="Arial"/>
                <a:ea typeface="+mn-ea"/>
                <a:cs typeface="+mn-cs"/>
              </a:rPr>
              <a:t>ሊደረስበት</a:t>
            </a:r>
            <a:r>
              <a:rPr kumimoji="0" lang="en-US" sz="1600" b="1" i="1" u="none" strike="noStrike" kern="0" cap="none" spc="0" normalizeH="0" baseline="0" noProof="0" dirty="0">
                <a:ln>
                  <a:noFill/>
                </a:ln>
                <a:solidFill>
                  <a:srgbClr val="292934"/>
                </a:solidFill>
                <a:effectLst/>
                <a:uLnTx/>
                <a:uFillTx/>
                <a:latin typeface="Arial"/>
                <a:ea typeface="+mn-ea"/>
                <a:cs typeface="+mn-cs"/>
              </a:rPr>
              <a:t> </a:t>
            </a:r>
            <a:r>
              <a:rPr kumimoji="0" lang="en-US" sz="1600" b="1" i="1" u="none" strike="noStrike" kern="0" cap="none" spc="0" normalizeH="0" baseline="0" noProof="0" dirty="0" err="1">
                <a:ln>
                  <a:noFill/>
                </a:ln>
                <a:solidFill>
                  <a:srgbClr val="292934"/>
                </a:solidFill>
                <a:effectLst/>
                <a:uLnTx/>
                <a:uFillTx/>
                <a:latin typeface="Arial"/>
                <a:ea typeface="+mn-ea"/>
                <a:cs typeface="+mn-cs"/>
              </a:rPr>
              <a:t>የሚችል</a:t>
            </a:r>
            <a:r>
              <a:rPr kumimoji="0" lang="en-US" sz="1600" b="1" i="1" u="none" strike="noStrike" kern="0" cap="none" spc="0" normalizeH="0" baseline="0" noProof="0" dirty="0">
                <a:ln>
                  <a:noFill/>
                </a:ln>
                <a:solidFill>
                  <a:srgbClr val="292934"/>
                </a:solidFill>
                <a:effectLst/>
                <a:uLnTx/>
                <a:uFillTx/>
                <a:latin typeface="Arial"/>
                <a:ea typeface="+mn-ea"/>
                <a:cs typeface="+mn-cs"/>
              </a:rPr>
              <a:t> </a:t>
            </a:r>
            <a:r>
              <a:rPr kumimoji="0" lang="en-US" sz="1600" b="1" i="1" u="none" strike="noStrike" kern="0" cap="none" spc="0" normalizeH="0" baseline="0" noProof="0" dirty="0" err="1">
                <a:ln>
                  <a:noFill/>
                </a:ln>
                <a:solidFill>
                  <a:srgbClr val="292934"/>
                </a:solidFill>
                <a:effectLst/>
                <a:uLnTx/>
                <a:uFillTx/>
                <a:latin typeface="Arial"/>
                <a:ea typeface="+mn-ea"/>
                <a:cs typeface="+mn-cs"/>
              </a:rPr>
              <a:t>የማምረት</a:t>
            </a:r>
            <a:r>
              <a:rPr kumimoji="0" lang="en-US" sz="1600" b="1" i="1" u="none" strike="noStrike" kern="0" cap="none" spc="0" normalizeH="0" baseline="0" noProof="0" dirty="0">
                <a:ln>
                  <a:noFill/>
                </a:ln>
                <a:solidFill>
                  <a:srgbClr val="292934"/>
                </a:solidFill>
                <a:effectLst/>
                <a:uLnTx/>
                <a:uFillTx/>
                <a:latin typeface="Arial"/>
                <a:ea typeface="+mn-ea"/>
                <a:cs typeface="+mn-cs"/>
              </a:rPr>
              <a:t> </a:t>
            </a:r>
            <a:r>
              <a:rPr kumimoji="0" lang="en-US" sz="1600" b="1" i="1" u="none" strike="noStrike" kern="0" cap="none" spc="0" normalizeH="0" baseline="0" noProof="0" dirty="0" err="1">
                <a:ln>
                  <a:noFill/>
                </a:ln>
                <a:solidFill>
                  <a:srgbClr val="292934"/>
                </a:solidFill>
                <a:effectLst/>
                <a:uLnTx/>
                <a:uFillTx/>
                <a:latin typeface="Arial"/>
                <a:ea typeface="+mn-ea"/>
                <a:cs typeface="+mn-cs"/>
              </a:rPr>
              <a:t>ቅልጥፍና</a:t>
            </a:r>
            <a:r>
              <a:rPr kumimoji="0" lang="en-US" sz="1600" b="1" i="1" u="none" strike="noStrike" kern="0" cap="none" spc="0" normalizeH="0" baseline="0" noProof="0" dirty="0">
                <a:ln>
                  <a:noFill/>
                </a:ln>
                <a:solidFill>
                  <a:srgbClr val="292934"/>
                </a:solidFill>
                <a:effectLst/>
                <a:uLnTx/>
                <a:uFillTx/>
                <a:latin typeface="Arial"/>
                <a:ea typeface="+mn-ea"/>
                <a:cs typeface="+mn-cs"/>
              </a:rPr>
              <a:t> (Efficiency) X (</a:t>
            </a:r>
            <a:r>
              <a:rPr kumimoji="0" lang="en-US" sz="1600" b="1" i="1" u="none" strike="noStrike" kern="0" cap="none" spc="0" normalizeH="0" baseline="0" noProof="0" dirty="0" err="1">
                <a:ln>
                  <a:noFill/>
                </a:ln>
                <a:solidFill>
                  <a:srgbClr val="292934"/>
                </a:solidFill>
                <a:effectLst/>
                <a:uLnTx/>
                <a:uFillTx/>
                <a:latin typeface="Arial"/>
                <a:ea typeface="+mn-ea"/>
                <a:cs typeface="+mn-cs"/>
              </a:rPr>
              <a:t>የኦፕሬተሮች</a:t>
            </a:r>
            <a:r>
              <a:rPr kumimoji="0" lang="en-US" sz="1600" b="1" i="1" u="none" strike="noStrike" kern="0" cap="none" spc="0" normalizeH="0" baseline="0" noProof="0" dirty="0">
                <a:ln>
                  <a:noFill/>
                </a:ln>
                <a:solidFill>
                  <a:srgbClr val="292934"/>
                </a:solidFill>
                <a:effectLst/>
                <a:uLnTx/>
                <a:uFillTx/>
                <a:latin typeface="Arial"/>
                <a:ea typeface="+mn-ea"/>
                <a:cs typeface="+mn-cs"/>
              </a:rPr>
              <a:t> </a:t>
            </a:r>
            <a:r>
              <a:rPr kumimoji="0" lang="en-US" sz="1600" b="1" i="1" u="none" strike="noStrike" kern="0" cap="none" spc="0" normalizeH="0" baseline="0" noProof="0" dirty="0" err="1">
                <a:ln>
                  <a:noFill/>
                </a:ln>
                <a:solidFill>
                  <a:srgbClr val="292934"/>
                </a:solidFill>
                <a:effectLst/>
                <a:uLnTx/>
                <a:uFillTx/>
                <a:latin typeface="Arial"/>
                <a:ea typeface="+mn-ea"/>
                <a:cs typeface="+mn-cs"/>
              </a:rPr>
              <a:t>ስራ</a:t>
            </a:r>
            <a:r>
              <a:rPr kumimoji="0" lang="en-US" sz="1600" b="1" i="1" u="none" strike="noStrike" kern="0" cap="none" spc="0" normalizeH="0" baseline="0" noProof="0" dirty="0">
                <a:ln>
                  <a:noFill/>
                </a:ln>
                <a:solidFill>
                  <a:srgbClr val="292934"/>
                </a:solidFill>
                <a:effectLst/>
                <a:uLnTx/>
                <a:uFillTx/>
                <a:latin typeface="Arial"/>
                <a:ea typeface="+mn-ea"/>
                <a:cs typeface="+mn-cs"/>
              </a:rPr>
              <a:t> </a:t>
            </a:r>
            <a:r>
              <a:rPr kumimoji="0" lang="en-US" sz="1600" b="1" i="1" u="none" strike="noStrike" kern="0" cap="none" spc="0" normalizeH="0" baseline="0" noProof="0" dirty="0" err="1">
                <a:ln>
                  <a:noFill/>
                </a:ln>
                <a:solidFill>
                  <a:srgbClr val="292934"/>
                </a:solidFill>
                <a:effectLst/>
                <a:uLnTx/>
                <a:uFillTx/>
                <a:latin typeface="Arial"/>
                <a:ea typeface="+mn-ea"/>
                <a:cs typeface="+mn-cs"/>
              </a:rPr>
              <a:t>ላይ</a:t>
            </a:r>
            <a:r>
              <a:rPr kumimoji="0" lang="en-US" sz="1600" b="1" i="1" u="none" strike="noStrike" kern="0" cap="none" spc="0" normalizeH="0" baseline="0" noProof="0" dirty="0">
                <a:ln>
                  <a:noFill/>
                </a:ln>
                <a:solidFill>
                  <a:srgbClr val="292934"/>
                </a:solidFill>
                <a:effectLst/>
                <a:uLnTx/>
                <a:uFillTx/>
                <a:latin typeface="Arial"/>
                <a:ea typeface="+mn-ea"/>
                <a:cs typeface="+mn-cs"/>
              </a:rPr>
              <a:t> </a:t>
            </a:r>
            <a:r>
              <a:rPr kumimoji="0" lang="en-US" sz="1600" b="1" i="1" u="none" strike="noStrike" kern="0" cap="none" spc="0" normalizeH="0" baseline="0" noProof="0" dirty="0" err="1">
                <a:ln>
                  <a:noFill/>
                </a:ln>
                <a:solidFill>
                  <a:srgbClr val="292934"/>
                </a:solidFill>
                <a:effectLst/>
                <a:uLnTx/>
                <a:uFillTx/>
                <a:latin typeface="Arial"/>
                <a:ea typeface="+mn-ea"/>
                <a:cs typeface="+mn-cs"/>
              </a:rPr>
              <a:t>የመገኘት</a:t>
            </a:r>
            <a:r>
              <a:rPr kumimoji="0" lang="en-US" sz="1600" b="1" i="1" u="none" strike="noStrike" kern="0" cap="none" spc="0" normalizeH="0" baseline="0" noProof="0" dirty="0">
                <a:ln>
                  <a:noFill/>
                </a:ln>
                <a:solidFill>
                  <a:srgbClr val="292934"/>
                </a:solidFill>
                <a:effectLst/>
                <a:uLnTx/>
                <a:uFillTx/>
                <a:latin typeface="Arial"/>
                <a:ea typeface="+mn-ea"/>
                <a:cs typeface="+mn-cs"/>
              </a:rPr>
              <a:t> </a:t>
            </a:r>
            <a:r>
              <a:rPr kumimoji="0" lang="en-US" sz="1600" b="1" i="1" u="none" strike="noStrike" kern="0" cap="none" spc="0" normalizeH="0" baseline="0" noProof="0" dirty="0" err="1">
                <a:ln>
                  <a:noFill/>
                </a:ln>
                <a:solidFill>
                  <a:srgbClr val="292934"/>
                </a:solidFill>
                <a:effectLst/>
                <a:uLnTx/>
                <a:uFillTx/>
                <a:latin typeface="Arial"/>
                <a:ea typeface="+mn-ea"/>
                <a:cs typeface="+mn-cs"/>
              </a:rPr>
              <a:t>ምጣኔ</a:t>
            </a:r>
            <a:r>
              <a:rPr kumimoji="0" lang="en-US" sz="1600" b="1" i="1" u="none" strike="noStrike" kern="0" cap="none" spc="0" normalizeH="0" baseline="0" noProof="0" dirty="0">
                <a:ln>
                  <a:noFill/>
                </a:ln>
                <a:solidFill>
                  <a:srgbClr val="292934"/>
                </a:solidFill>
                <a:effectLst/>
                <a:uLnTx/>
                <a:uFillTx/>
                <a:latin typeface="Arial"/>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1" u="none" strike="noStrike" kern="0" cap="none" spc="0" normalizeH="0" baseline="0" noProof="0" dirty="0">
              <a:ln>
                <a:noFill/>
              </a:ln>
              <a:solidFill>
                <a:srgbClr val="292934"/>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1" u="none" strike="noStrike" kern="0" cap="none" spc="0" normalizeH="0" baseline="0" noProof="0" dirty="0">
              <a:ln>
                <a:noFill/>
              </a:ln>
              <a:solidFill>
                <a:srgbClr val="292934"/>
              </a:solidFill>
              <a:effectLst/>
              <a:uLnTx/>
              <a:uFillTx/>
              <a:latin typeface="Arial"/>
              <a:ea typeface="+mn-ea"/>
              <a:cs typeface="+mn-cs"/>
            </a:endParaRPr>
          </a:p>
        </p:txBody>
      </p:sp>
      <p:sp>
        <p:nvSpPr>
          <p:cNvPr id="18" name="Rectangle 17"/>
          <p:cNvSpPr/>
          <p:nvPr/>
        </p:nvSpPr>
        <p:spPr>
          <a:xfrm>
            <a:off x="336418" y="3034573"/>
            <a:ext cx="3775364" cy="685800"/>
          </a:xfrm>
          <a:prstGeom prst="rect">
            <a:avLst/>
          </a:prstGeom>
          <a:blipFill>
            <a:blip r:embed="rId5"/>
            <a:tile tx="0" ty="0" sx="100000" sy="100000" flip="none" algn="tl"/>
          </a:blipFill>
          <a:ln w="26425" cap="flat" cmpd="sng" algn="ctr">
            <a:solidFill>
              <a:srgbClr val="808DA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00B050"/>
                </a:solidFill>
                <a:effectLst/>
                <a:uLnTx/>
                <a:uFillTx/>
                <a:latin typeface="Arial"/>
                <a:ea typeface="+mn-ea"/>
                <a:cs typeface="+mn-cs"/>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00B050"/>
                </a:solidFill>
                <a:effectLst/>
                <a:uLnTx/>
                <a:uFillTx/>
                <a:latin typeface="Arial"/>
                <a:ea typeface="+mn-ea"/>
                <a:cs typeface="+mn-cs"/>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00B050"/>
                </a:solidFill>
                <a:effectLst/>
                <a:uLnTx/>
                <a:uFillTx/>
                <a:latin typeface="Arial"/>
                <a:ea typeface="+mn-ea"/>
                <a:cs typeface="+mn-cs"/>
              </a:rPr>
              <a:t>200</a:t>
            </a:r>
            <a:r>
              <a:rPr kumimoji="0" lang="en-US" sz="1600" b="1" i="1" u="none" strike="noStrike" kern="0" cap="none" spc="0" normalizeH="0" baseline="0" noProof="0" dirty="0">
                <a:ln>
                  <a:noFill/>
                </a:ln>
                <a:solidFill>
                  <a:srgbClr val="292934"/>
                </a:solidFill>
                <a:effectLst/>
                <a:uLnTx/>
                <a:uFillTx/>
                <a:latin typeface="Arial"/>
                <a:ea typeface="+mn-ea"/>
                <a:cs typeface="+mn-cs"/>
              </a:rPr>
              <a:t> X </a:t>
            </a:r>
            <a:r>
              <a:rPr kumimoji="0" lang="en-US" sz="1600" b="1" i="1" u="none" strike="noStrike" kern="0" cap="none" spc="0" normalizeH="0" baseline="0" noProof="0" dirty="0">
                <a:ln>
                  <a:noFill/>
                </a:ln>
                <a:solidFill>
                  <a:srgbClr val="00B050"/>
                </a:solidFill>
                <a:effectLst/>
                <a:uLnTx/>
                <a:uFillTx/>
                <a:latin typeface="Arial"/>
                <a:ea typeface="+mn-ea"/>
                <a:cs typeface="+mn-cs"/>
              </a:rPr>
              <a:t>480</a:t>
            </a:r>
            <a:r>
              <a:rPr kumimoji="0" lang="en-US" sz="1600" b="1" i="1" u="none" strike="noStrike" kern="0" cap="none" spc="0" normalizeH="0" baseline="0" noProof="0" dirty="0">
                <a:ln>
                  <a:noFill/>
                </a:ln>
                <a:solidFill>
                  <a:srgbClr val="292934"/>
                </a:solidFill>
                <a:effectLst/>
                <a:uLnTx/>
                <a:uFillTx/>
                <a:latin typeface="Arial"/>
                <a:ea typeface="+mn-ea"/>
                <a:cs typeface="+mn-cs"/>
              </a:rPr>
              <a:t> X </a:t>
            </a:r>
            <a:r>
              <a:rPr kumimoji="0" lang="en-US" sz="1600" b="1" i="1" u="none" strike="noStrike" kern="0" cap="none" spc="0" normalizeH="0" baseline="0" noProof="0" dirty="0">
                <a:ln>
                  <a:noFill/>
                </a:ln>
                <a:solidFill>
                  <a:srgbClr val="00B050"/>
                </a:solidFill>
                <a:effectLst/>
                <a:uLnTx/>
                <a:uFillTx/>
                <a:latin typeface="Arial"/>
                <a:ea typeface="+mn-ea"/>
                <a:cs typeface="+mn-cs"/>
              </a:rPr>
              <a:t>0.75</a:t>
            </a:r>
            <a:r>
              <a:rPr kumimoji="0" lang="en-US" sz="1600" b="1" i="1" u="none" strike="noStrike" kern="0" cap="none" spc="0" normalizeH="0" baseline="0" noProof="0" dirty="0">
                <a:ln>
                  <a:noFill/>
                </a:ln>
                <a:solidFill>
                  <a:srgbClr val="292934"/>
                </a:solidFill>
                <a:effectLst/>
                <a:uLnTx/>
                <a:uFillTx/>
                <a:latin typeface="Arial"/>
                <a:ea typeface="+mn-ea"/>
                <a:cs typeface="+mn-cs"/>
              </a:rPr>
              <a:t> X </a:t>
            </a:r>
            <a:r>
              <a:rPr kumimoji="0" lang="en-US" sz="1600" b="1" i="1" u="none" strike="noStrike" kern="0" cap="none" spc="0" normalizeH="0" baseline="0" noProof="0" dirty="0">
                <a:ln>
                  <a:noFill/>
                </a:ln>
                <a:solidFill>
                  <a:srgbClr val="00B050"/>
                </a:solidFill>
                <a:effectLst/>
                <a:uLnTx/>
                <a:uFillTx/>
                <a:latin typeface="Arial"/>
                <a:ea typeface="+mn-ea"/>
                <a:cs typeface="+mn-cs"/>
              </a:rPr>
              <a:t>0.9</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1" u="none" strike="noStrike" kern="0" cap="none" spc="0" normalizeH="0" baseline="0" noProof="0" dirty="0">
              <a:ln>
                <a:noFill/>
              </a:ln>
              <a:solidFill>
                <a:srgbClr val="00B050"/>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00B050"/>
                </a:solidFill>
                <a:effectLst/>
                <a:uLnTx/>
                <a:uFillTx/>
                <a:latin typeface="Arial"/>
                <a:ea typeface="+mn-ea"/>
                <a:cs typeface="+mn-cs"/>
              </a:rPr>
              <a:t>                   </a:t>
            </a:r>
          </a:p>
        </p:txBody>
      </p:sp>
      <p:sp>
        <p:nvSpPr>
          <p:cNvPr id="19" name="Oval 18"/>
          <p:cNvSpPr/>
          <p:nvPr/>
        </p:nvSpPr>
        <p:spPr>
          <a:xfrm>
            <a:off x="3162300" y="3110319"/>
            <a:ext cx="1752600" cy="713509"/>
          </a:xfrm>
          <a:prstGeom prst="ellipse">
            <a:avLst/>
          </a:prstGeom>
          <a:blipFill>
            <a:blip r:embed="rId4"/>
            <a:tile tx="0" ty="0" sx="100000" sy="100000" flip="none" algn="tl"/>
          </a:blip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292934"/>
                </a:solidFill>
                <a:effectLst/>
                <a:uLnTx/>
                <a:uFillTx/>
                <a:latin typeface="Arial"/>
                <a:ea typeface="+mn-ea"/>
                <a:cs typeface="+mn-cs"/>
              </a:rPr>
              <a:t>64,800 </a:t>
            </a:r>
            <a:r>
              <a:rPr kumimoji="0" lang="en-US" sz="1800" b="1" i="1" u="none" strike="noStrike" kern="0" cap="none" spc="0" normalizeH="0" baseline="0" noProof="0" dirty="0" err="1">
                <a:ln>
                  <a:noFill/>
                </a:ln>
                <a:solidFill>
                  <a:srgbClr val="292934"/>
                </a:solidFill>
                <a:effectLst/>
                <a:uLnTx/>
                <a:uFillTx/>
                <a:latin typeface="Arial"/>
                <a:ea typeface="+mn-ea"/>
                <a:cs typeface="+mn-cs"/>
              </a:rPr>
              <a:t>ደቂቃ</a:t>
            </a:r>
            <a:endParaRPr kumimoji="0" lang="en-US" sz="1800" b="1" i="1" u="none" strike="noStrike" kern="0" cap="none" spc="0" normalizeH="0" baseline="0" noProof="0" dirty="0">
              <a:ln>
                <a:noFill/>
              </a:ln>
              <a:solidFill>
                <a:srgbClr val="292934"/>
              </a:solidFill>
              <a:effectLst/>
              <a:uLnTx/>
              <a:uFillTx/>
              <a:latin typeface="Arial"/>
              <a:ea typeface="+mn-ea"/>
              <a:cs typeface="+mn-cs"/>
            </a:endParaRPr>
          </a:p>
        </p:txBody>
      </p:sp>
      <p:sp>
        <p:nvSpPr>
          <p:cNvPr id="20" name="TextBox 19"/>
          <p:cNvSpPr txBox="1"/>
          <p:nvPr/>
        </p:nvSpPr>
        <p:spPr>
          <a:xfrm>
            <a:off x="5181600" y="2972575"/>
            <a:ext cx="3200400" cy="1323439"/>
          </a:xfrm>
          <a:prstGeom prst="rect">
            <a:avLst/>
          </a:prstGeom>
          <a:blipFill>
            <a:blip r:embed="rId6"/>
            <a:tile tx="0" ty="0" sx="100000" sy="100000" flip="none" algn="tl"/>
          </a:bli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err="1">
                <a:ln>
                  <a:noFill/>
                </a:ln>
                <a:solidFill>
                  <a:srgbClr val="292934"/>
                </a:solidFill>
                <a:effectLst/>
                <a:uLnTx/>
                <a:uFillTx/>
              </a:rPr>
              <a:t>እነዚህ</a:t>
            </a:r>
            <a:r>
              <a:rPr kumimoji="0" lang="en-US" sz="1600" b="0" i="1" u="none" strike="noStrike" kern="0" cap="none" spc="0" normalizeH="0" baseline="0" noProof="0" dirty="0">
                <a:ln>
                  <a:noFill/>
                </a:ln>
                <a:solidFill>
                  <a:srgbClr val="292934"/>
                </a:solidFill>
                <a:effectLst/>
                <a:uLnTx/>
                <a:uFillTx/>
              </a:rPr>
              <a:t> </a:t>
            </a:r>
            <a:r>
              <a:rPr kumimoji="0" lang="en-US" sz="1600" b="0" i="1" u="none" strike="noStrike" kern="0" cap="none" spc="0" normalizeH="0" baseline="0" noProof="0" dirty="0" err="1">
                <a:ln>
                  <a:noFill/>
                </a:ln>
                <a:solidFill>
                  <a:srgbClr val="292934"/>
                </a:solidFill>
                <a:effectLst/>
                <a:uLnTx/>
                <a:uFillTx/>
              </a:rPr>
              <a:t>ምርት</a:t>
            </a:r>
            <a:r>
              <a:rPr kumimoji="0" lang="en-US" sz="1600" b="0" i="1" u="none" strike="noStrike" kern="0" cap="none" spc="0" normalizeH="0" baseline="0" noProof="0" dirty="0">
                <a:ln>
                  <a:noFill/>
                </a:ln>
                <a:solidFill>
                  <a:srgbClr val="292934"/>
                </a:solidFill>
                <a:effectLst/>
                <a:uLnTx/>
                <a:uFillTx/>
              </a:rPr>
              <a:t> </a:t>
            </a:r>
            <a:r>
              <a:rPr kumimoji="0" lang="en-US" sz="1600" b="0" i="1" u="none" strike="noStrike" kern="0" cap="none" spc="0" normalizeH="0" baseline="0" noProof="0" dirty="0" err="1">
                <a:ln>
                  <a:noFill/>
                </a:ln>
                <a:solidFill>
                  <a:srgbClr val="292934"/>
                </a:solidFill>
                <a:effectLst/>
                <a:uLnTx/>
                <a:uFillTx/>
              </a:rPr>
              <a:t>የተመረተባቸው</a:t>
            </a:r>
            <a:r>
              <a:rPr kumimoji="0" lang="en-US" sz="1600" b="0" i="1" u="none" strike="noStrike" kern="0" cap="none" spc="0" normalizeH="0" baseline="0" noProof="0" dirty="0">
                <a:ln>
                  <a:noFill/>
                </a:ln>
                <a:solidFill>
                  <a:srgbClr val="292934"/>
                </a:solidFill>
                <a:effectLst/>
                <a:uLnTx/>
                <a:uFillTx/>
              </a:rPr>
              <a:t> </a:t>
            </a:r>
            <a:r>
              <a:rPr kumimoji="0" lang="en-US" sz="1600" b="0" i="1" u="none" strike="noStrike" kern="0" cap="none" spc="0" normalizeH="0" baseline="0" noProof="0" dirty="0" err="1">
                <a:ln>
                  <a:noFill/>
                </a:ln>
                <a:solidFill>
                  <a:srgbClr val="292934"/>
                </a:solidFill>
                <a:effectLst/>
                <a:uLnTx/>
                <a:uFillTx/>
              </a:rPr>
              <a:t>ደቂቃቀዎች</a:t>
            </a:r>
            <a:r>
              <a:rPr kumimoji="0" lang="en-US" sz="1600" b="0" i="1" u="none" strike="noStrike" kern="0" cap="none" spc="0" normalizeH="0" baseline="0" noProof="0" dirty="0">
                <a:ln>
                  <a:noFill/>
                </a:ln>
                <a:solidFill>
                  <a:srgbClr val="292934"/>
                </a:solidFill>
                <a:effectLst/>
                <a:uLnTx/>
                <a:uFillTx/>
              </a:rPr>
              <a:t> </a:t>
            </a:r>
            <a:r>
              <a:rPr kumimoji="0" lang="en-US" sz="1600" b="0" i="1" u="none" strike="noStrike" kern="0" cap="none" spc="0" normalizeH="0" baseline="0" noProof="0" dirty="0" err="1">
                <a:ln>
                  <a:noFill/>
                </a:ln>
                <a:solidFill>
                  <a:srgbClr val="292934"/>
                </a:solidFill>
                <a:effectLst/>
                <a:uLnTx/>
                <a:uFillTx/>
              </a:rPr>
              <a:t>በቀን</a:t>
            </a:r>
            <a:r>
              <a:rPr kumimoji="0" lang="en-US" sz="1600" b="0" i="1" u="none" strike="noStrike" kern="0" cap="none" spc="0" normalizeH="0" baseline="0" noProof="0" dirty="0">
                <a:ln>
                  <a:noFill/>
                </a:ln>
                <a:solidFill>
                  <a:srgbClr val="292934"/>
                </a:solidFill>
                <a:effectLst/>
                <a:uLnTx/>
                <a:uFillTx/>
              </a:rPr>
              <a:t> </a:t>
            </a:r>
            <a:r>
              <a:rPr kumimoji="0" lang="en-US" sz="1600" b="0" i="1" u="none" strike="noStrike" kern="0" cap="none" spc="0" normalizeH="0" baseline="0" noProof="0" dirty="0" err="1">
                <a:ln>
                  <a:noFill/>
                </a:ln>
                <a:solidFill>
                  <a:srgbClr val="292934"/>
                </a:solidFill>
                <a:effectLst/>
                <a:uLnTx/>
                <a:uFillTx/>
              </a:rPr>
              <a:t>ሊመረቱ</a:t>
            </a:r>
            <a:r>
              <a:rPr kumimoji="0" lang="en-US" sz="1600" b="0" i="1" u="none" strike="noStrike" kern="0" cap="none" spc="0" normalizeH="0" baseline="0" noProof="0" dirty="0">
                <a:ln>
                  <a:noFill/>
                </a:ln>
                <a:solidFill>
                  <a:srgbClr val="292934"/>
                </a:solidFill>
                <a:effectLst/>
                <a:uLnTx/>
                <a:uFillTx/>
              </a:rPr>
              <a:t> </a:t>
            </a:r>
            <a:r>
              <a:rPr kumimoji="0" lang="en-US" sz="1600" b="0" i="1" u="none" strike="noStrike" kern="0" cap="none" spc="0" normalizeH="0" baseline="0" noProof="0" dirty="0" err="1">
                <a:ln>
                  <a:noFill/>
                </a:ln>
                <a:solidFill>
                  <a:srgbClr val="292934"/>
                </a:solidFill>
                <a:effectLst/>
                <a:uLnTx/>
                <a:uFillTx/>
              </a:rPr>
              <a:t>የሚችሉ</a:t>
            </a:r>
            <a:r>
              <a:rPr kumimoji="0" lang="en-US" sz="1600" b="0" i="1" u="none" strike="noStrike" kern="0" cap="none" spc="0" normalizeH="0" baseline="0" noProof="0" dirty="0">
                <a:ln>
                  <a:noFill/>
                </a:ln>
                <a:solidFill>
                  <a:srgbClr val="292934"/>
                </a:solidFill>
                <a:effectLst/>
                <a:uLnTx/>
                <a:uFillTx/>
              </a:rPr>
              <a:t> </a:t>
            </a:r>
            <a:r>
              <a:rPr kumimoji="0" lang="en-US" sz="1600" b="0" i="1" u="none" strike="noStrike" kern="0" cap="none" spc="0" normalizeH="0" baseline="0" noProof="0" dirty="0" err="1">
                <a:ln>
                  <a:noFill/>
                </a:ln>
                <a:solidFill>
                  <a:srgbClr val="292934"/>
                </a:solidFill>
                <a:effectLst/>
                <a:uLnTx/>
                <a:uFillTx/>
              </a:rPr>
              <a:t>ሲሆኑ</a:t>
            </a:r>
            <a:r>
              <a:rPr kumimoji="0" lang="en-US" sz="1600" b="0" i="1" u="none" strike="noStrike" kern="0" cap="none" spc="0" normalizeH="0" baseline="0" noProof="0" dirty="0">
                <a:ln>
                  <a:noFill/>
                </a:ln>
                <a:solidFill>
                  <a:srgbClr val="292934"/>
                </a:solidFill>
                <a:effectLst/>
                <a:uLnTx/>
                <a:uFillTx/>
              </a:rPr>
              <a:t> </a:t>
            </a:r>
            <a:r>
              <a:rPr kumimoji="0" lang="en-US" sz="1600" b="0" i="1" u="none" strike="noStrike" kern="0" cap="none" spc="0" normalizeH="0" baseline="0" noProof="0" dirty="0" err="1">
                <a:ln>
                  <a:noFill/>
                </a:ln>
                <a:solidFill>
                  <a:srgbClr val="292934"/>
                </a:solidFill>
                <a:effectLst/>
                <a:uLnTx/>
                <a:uFillTx/>
              </a:rPr>
              <a:t>የወሩን</a:t>
            </a:r>
            <a:r>
              <a:rPr kumimoji="0" lang="en-US" sz="1600" b="0" i="1" u="none" strike="noStrike" kern="0" cap="none" spc="0" normalizeH="0" baseline="0" noProof="0" dirty="0">
                <a:ln>
                  <a:noFill/>
                </a:ln>
                <a:solidFill>
                  <a:srgbClr val="292934"/>
                </a:solidFill>
                <a:effectLst/>
                <a:uLnTx/>
                <a:uFillTx/>
              </a:rPr>
              <a:t> </a:t>
            </a:r>
            <a:r>
              <a:rPr kumimoji="0" lang="en-US" sz="1600" b="0" i="1" u="none" strike="noStrike" kern="0" cap="none" spc="0" normalizeH="0" baseline="0" noProof="0" dirty="0" err="1">
                <a:ln>
                  <a:noFill/>
                </a:ln>
                <a:solidFill>
                  <a:srgbClr val="292934"/>
                </a:solidFill>
                <a:effectLst/>
                <a:uLnTx/>
                <a:uFillTx/>
              </a:rPr>
              <a:t>ለማወቅ</a:t>
            </a:r>
            <a:r>
              <a:rPr kumimoji="0" lang="en-US" sz="1600" b="0" i="1" u="none" strike="noStrike" kern="0" cap="none" spc="0" normalizeH="0" baseline="0" noProof="0" dirty="0">
                <a:ln>
                  <a:noFill/>
                </a:ln>
                <a:solidFill>
                  <a:srgbClr val="292934"/>
                </a:solidFill>
                <a:effectLst/>
                <a:uLnTx/>
                <a:uFillTx/>
              </a:rPr>
              <a:t> በ 26 </a:t>
            </a:r>
            <a:r>
              <a:rPr kumimoji="0" lang="en-US" sz="1600" b="0" i="1" u="none" strike="noStrike" kern="0" cap="none" spc="0" normalizeH="0" baseline="0" noProof="0" dirty="0" err="1">
                <a:ln>
                  <a:noFill/>
                </a:ln>
                <a:solidFill>
                  <a:srgbClr val="292934"/>
                </a:solidFill>
                <a:effectLst/>
                <a:uLnTx/>
                <a:uFillTx/>
              </a:rPr>
              <a:t>እንዲሁም</a:t>
            </a:r>
            <a:r>
              <a:rPr kumimoji="0" lang="en-US" sz="1600" b="0" i="1" u="none" strike="noStrike" kern="0" cap="none" spc="0" normalizeH="0" baseline="0" noProof="0" dirty="0">
                <a:ln>
                  <a:noFill/>
                </a:ln>
                <a:solidFill>
                  <a:srgbClr val="292934"/>
                </a:solidFill>
                <a:effectLst/>
                <a:uLnTx/>
                <a:uFillTx/>
              </a:rPr>
              <a:t> </a:t>
            </a:r>
            <a:r>
              <a:rPr kumimoji="0" lang="en-US" sz="1600" b="0" i="1" u="none" strike="noStrike" kern="0" cap="none" spc="0" normalizeH="0" baseline="0" noProof="0" dirty="0" err="1">
                <a:ln>
                  <a:noFill/>
                </a:ln>
                <a:solidFill>
                  <a:srgbClr val="292934"/>
                </a:solidFill>
                <a:effectLst/>
                <a:uLnTx/>
                <a:uFillTx/>
              </a:rPr>
              <a:t>የመንፈቁን</a:t>
            </a:r>
            <a:r>
              <a:rPr kumimoji="0" lang="en-US" sz="1600" b="0" i="1" u="none" strike="noStrike" kern="0" cap="none" spc="0" normalizeH="0" baseline="0" noProof="0" dirty="0">
                <a:ln>
                  <a:noFill/>
                </a:ln>
                <a:solidFill>
                  <a:srgbClr val="292934"/>
                </a:solidFill>
                <a:effectLst/>
                <a:uLnTx/>
                <a:uFillTx/>
              </a:rPr>
              <a:t> </a:t>
            </a:r>
            <a:r>
              <a:rPr kumimoji="0" lang="en-US" sz="1600" b="0" i="1" u="none" strike="noStrike" kern="0" cap="none" spc="0" normalizeH="0" baseline="0" noProof="0" dirty="0" err="1">
                <a:ln>
                  <a:noFill/>
                </a:ln>
                <a:solidFill>
                  <a:srgbClr val="292934"/>
                </a:solidFill>
                <a:effectLst/>
                <a:uLnTx/>
                <a:uFillTx/>
              </a:rPr>
              <a:t>ለማወቅ</a:t>
            </a:r>
            <a:r>
              <a:rPr kumimoji="0" lang="en-US" sz="1600" b="0" i="1" u="none" strike="noStrike" kern="0" cap="none" spc="0" normalizeH="0" baseline="0" noProof="0" dirty="0">
                <a:ln>
                  <a:noFill/>
                </a:ln>
                <a:solidFill>
                  <a:srgbClr val="292934"/>
                </a:solidFill>
                <a:effectLst/>
                <a:uLnTx/>
                <a:uFillTx/>
              </a:rPr>
              <a:t> </a:t>
            </a:r>
            <a:r>
              <a:rPr kumimoji="0" lang="en-US" sz="1600" b="0" i="1" u="none" strike="noStrike" kern="0" cap="none" spc="0" normalizeH="0" baseline="0" noProof="0" dirty="0" err="1">
                <a:ln>
                  <a:noFill/>
                </a:ln>
                <a:solidFill>
                  <a:srgbClr val="292934"/>
                </a:solidFill>
                <a:effectLst/>
                <a:uLnTx/>
                <a:uFillTx/>
              </a:rPr>
              <a:t>በወሩ</a:t>
            </a:r>
            <a:r>
              <a:rPr kumimoji="0" lang="en-US" sz="1600" b="0" i="1" u="none" strike="noStrike" kern="0" cap="none" spc="0" normalizeH="0" baseline="0" noProof="0" dirty="0">
                <a:ln>
                  <a:noFill/>
                </a:ln>
                <a:solidFill>
                  <a:srgbClr val="292934"/>
                </a:solidFill>
                <a:effectLst/>
                <a:uLnTx/>
                <a:uFillTx/>
              </a:rPr>
              <a:t> </a:t>
            </a:r>
            <a:r>
              <a:rPr kumimoji="0" lang="en-US" sz="1600" b="0" i="1" u="none" strike="noStrike" kern="0" cap="none" spc="0" normalizeH="0" baseline="0" noProof="0" dirty="0" err="1">
                <a:ln>
                  <a:noFill/>
                </a:ln>
                <a:solidFill>
                  <a:srgbClr val="292934"/>
                </a:solidFill>
                <a:effectLst/>
                <a:uLnTx/>
                <a:uFillTx/>
              </a:rPr>
              <a:t>የተገኘውን</a:t>
            </a:r>
            <a:r>
              <a:rPr kumimoji="0" lang="en-US" sz="1600" b="0" i="1" u="none" strike="noStrike" kern="0" cap="none" spc="0" normalizeH="0" baseline="0" noProof="0" dirty="0">
                <a:ln>
                  <a:noFill/>
                </a:ln>
                <a:solidFill>
                  <a:srgbClr val="292934"/>
                </a:solidFill>
                <a:effectLst/>
                <a:uLnTx/>
                <a:uFillTx/>
              </a:rPr>
              <a:t> በ6 </a:t>
            </a:r>
            <a:r>
              <a:rPr kumimoji="0" lang="en-US" sz="1600" b="0" i="1" u="none" strike="noStrike" kern="0" cap="none" spc="0" normalizeH="0" baseline="0" noProof="0" dirty="0" err="1">
                <a:ln>
                  <a:noFill/>
                </a:ln>
                <a:solidFill>
                  <a:srgbClr val="292934"/>
                </a:solidFill>
                <a:effectLst/>
                <a:uLnTx/>
                <a:uFillTx/>
              </a:rPr>
              <a:t>ማብዛት</a:t>
            </a:r>
            <a:r>
              <a:rPr kumimoji="0" lang="en-US" sz="1600" b="0" i="1" u="none" strike="noStrike" kern="0" cap="none" spc="0" normalizeH="0" baseline="0" noProof="0" dirty="0">
                <a:ln>
                  <a:noFill/>
                </a:ln>
                <a:solidFill>
                  <a:srgbClr val="292934"/>
                </a:solidFill>
                <a:effectLst/>
                <a:uLnTx/>
                <a:uFillTx/>
              </a:rPr>
              <a:t> </a:t>
            </a:r>
            <a:r>
              <a:rPr kumimoji="0" lang="en-US" sz="1600" b="0" i="1" u="none" strike="noStrike" kern="0" cap="none" spc="0" normalizeH="0" baseline="0" noProof="0" dirty="0" err="1">
                <a:ln>
                  <a:noFill/>
                </a:ln>
                <a:solidFill>
                  <a:srgbClr val="292934"/>
                </a:solidFill>
                <a:effectLst/>
                <a:uLnTx/>
                <a:uFillTx/>
              </a:rPr>
              <a:t>ያስፈልጋል</a:t>
            </a:r>
            <a:endParaRPr kumimoji="0" lang="en-US" sz="1600" b="0" i="1" u="none" strike="noStrike" kern="0" cap="none" spc="0" normalizeH="0" baseline="0" noProof="0" dirty="0">
              <a:ln>
                <a:noFill/>
              </a:ln>
              <a:solidFill>
                <a:srgbClr val="292934"/>
              </a:solidFill>
              <a:effectLst/>
              <a:uLnTx/>
              <a:uFillTx/>
            </a:endParaRPr>
          </a:p>
        </p:txBody>
      </p:sp>
      <p:sp>
        <p:nvSpPr>
          <p:cNvPr id="21" name="Rectangle 20"/>
          <p:cNvSpPr/>
          <p:nvPr/>
        </p:nvSpPr>
        <p:spPr>
          <a:xfrm>
            <a:off x="430725" y="4411980"/>
            <a:ext cx="3927764" cy="624869"/>
          </a:xfrm>
          <a:prstGeom prst="rect">
            <a:avLst/>
          </a:prstGeom>
          <a:blipFill>
            <a:blip r:embed="rId7"/>
            <a:tile tx="0" ty="0" sx="100000" sy="100000" flip="none" algn="tl"/>
          </a:blipFill>
          <a:ln w="26425" cap="flat" cmpd="sng" algn="ctr">
            <a:solidFill>
              <a:srgbClr val="808DA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1" u="none" strike="noStrike" kern="0" cap="none" spc="0" normalizeH="0" baseline="0" noProof="0" dirty="0">
              <a:ln>
                <a:noFill/>
              </a:ln>
              <a:solidFill>
                <a:srgbClr val="00B050"/>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1" u="none" strike="noStrike" kern="0" cap="none" spc="0" normalizeH="0" baseline="0" noProof="0" dirty="0">
              <a:ln>
                <a:noFill/>
              </a:ln>
              <a:solidFill>
                <a:srgbClr val="00B050"/>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00B050"/>
                </a:solidFill>
                <a:effectLst/>
                <a:uLnTx/>
                <a:uFillTx/>
                <a:latin typeface="Arial"/>
                <a:ea typeface="+mn-ea"/>
                <a:cs typeface="+mn-cs"/>
              </a:rPr>
              <a:t>200</a:t>
            </a:r>
            <a:r>
              <a:rPr kumimoji="0" lang="en-US" sz="1600" b="1" i="1" u="none" strike="noStrike" kern="0" cap="none" spc="0" normalizeH="0" baseline="0" noProof="0" dirty="0">
                <a:ln>
                  <a:noFill/>
                </a:ln>
                <a:solidFill>
                  <a:srgbClr val="292934"/>
                </a:solidFill>
                <a:effectLst/>
                <a:uLnTx/>
                <a:uFillTx/>
                <a:latin typeface="Arial"/>
                <a:ea typeface="+mn-ea"/>
                <a:cs typeface="+mn-cs"/>
              </a:rPr>
              <a:t> X </a:t>
            </a:r>
            <a:r>
              <a:rPr kumimoji="0" lang="en-US" sz="1600" b="1" i="1" u="none" strike="noStrike" kern="0" cap="none" spc="0" normalizeH="0" baseline="0" noProof="0" dirty="0">
                <a:ln>
                  <a:noFill/>
                </a:ln>
                <a:solidFill>
                  <a:srgbClr val="00B050"/>
                </a:solidFill>
                <a:effectLst/>
                <a:uLnTx/>
                <a:uFillTx/>
                <a:latin typeface="Arial"/>
                <a:ea typeface="+mn-ea"/>
                <a:cs typeface="+mn-cs"/>
              </a:rPr>
              <a:t>480</a:t>
            </a:r>
            <a:r>
              <a:rPr kumimoji="0" lang="en-US" sz="1600" b="1" i="1" u="none" strike="noStrike" kern="0" cap="none" spc="0" normalizeH="0" baseline="0" noProof="0" dirty="0">
                <a:ln>
                  <a:noFill/>
                </a:ln>
                <a:solidFill>
                  <a:srgbClr val="292934"/>
                </a:solidFill>
                <a:effectLst/>
                <a:uLnTx/>
                <a:uFillTx/>
                <a:latin typeface="Arial"/>
                <a:ea typeface="+mn-ea"/>
                <a:cs typeface="+mn-cs"/>
              </a:rPr>
              <a:t> X </a:t>
            </a:r>
            <a:r>
              <a:rPr kumimoji="0" lang="en-US" sz="1600" b="1" i="1" u="none" strike="noStrike" kern="0" cap="none" spc="0" normalizeH="0" baseline="0" noProof="0" dirty="0">
                <a:ln>
                  <a:noFill/>
                </a:ln>
                <a:solidFill>
                  <a:srgbClr val="00B050"/>
                </a:solidFill>
                <a:effectLst/>
                <a:uLnTx/>
                <a:uFillTx/>
                <a:latin typeface="Arial"/>
                <a:ea typeface="+mn-ea"/>
                <a:cs typeface="+mn-cs"/>
              </a:rPr>
              <a:t>0.75</a:t>
            </a:r>
            <a:r>
              <a:rPr kumimoji="0" lang="en-US" sz="1600" b="1" i="1" u="none" strike="noStrike" kern="0" cap="none" spc="0" normalizeH="0" baseline="0" noProof="0" dirty="0">
                <a:ln>
                  <a:noFill/>
                </a:ln>
                <a:solidFill>
                  <a:srgbClr val="292934"/>
                </a:solidFill>
                <a:effectLst/>
                <a:uLnTx/>
                <a:uFillTx/>
                <a:latin typeface="Arial"/>
                <a:ea typeface="+mn-ea"/>
                <a:cs typeface="+mn-cs"/>
              </a:rPr>
              <a:t> X </a:t>
            </a:r>
            <a:r>
              <a:rPr kumimoji="0" lang="en-US" sz="1600" b="1" i="1" u="none" strike="noStrike" kern="0" cap="none" spc="0" normalizeH="0" baseline="0" noProof="0" dirty="0">
                <a:ln>
                  <a:noFill/>
                </a:ln>
                <a:solidFill>
                  <a:srgbClr val="00B050"/>
                </a:solidFill>
                <a:effectLst/>
                <a:uLnTx/>
                <a:uFillTx/>
                <a:latin typeface="Arial"/>
                <a:ea typeface="+mn-ea"/>
                <a:cs typeface="+mn-cs"/>
              </a:rPr>
              <a:t>0.9</a:t>
            </a:r>
            <a:r>
              <a:rPr kumimoji="0" lang="en-US" sz="1600" b="1" i="1" u="none" strike="noStrike" kern="0" cap="none" spc="0" normalizeH="0" baseline="0" noProof="0" dirty="0">
                <a:ln>
                  <a:noFill/>
                </a:ln>
                <a:solidFill>
                  <a:srgbClr val="292934"/>
                </a:solidFill>
                <a:effectLst/>
                <a:uLnTx/>
                <a:uFillTx/>
                <a:latin typeface="Arial"/>
                <a:ea typeface="+mn-ea"/>
                <a:cs typeface="+mn-cs"/>
              </a:rPr>
              <a:t> X156</a:t>
            </a:r>
            <a:endParaRPr kumimoji="0" lang="en-US" sz="1600" b="1" i="1" u="none" strike="noStrike" kern="0" cap="none" spc="0" normalizeH="0" baseline="0" noProof="0" dirty="0">
              <a:ln>
                <a:noFill/>
              </a:ln>
              <a:solidFill>
                <a:srgbClr val="00B050"/>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1" u="none" strike="noStrike" kern="0" cap="none" spc="0" normalizeH="0" baseline="0" noProof="0" dirty="0">
              <a:ln>
                <a:noFill/>
              </a:ln>
              <a:solidFill>
                <a:srgbClr val="00B050"/>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00B050"/>
                </a:solidFill>
                <a:effectLst/>
                <a:uLnTx/>
                <a:uFillTx/>
                <a:latin typeface="Arial"/>
                <a:ea typeface="+mn-ea"/>
                <a:cs typeface="+mn-cs"/>
              </a:rPr>
              <a:t>                    </a:t>
            </a:r>
          </a:p>
        </p:txBody>
      </p:sp>
      <p:sp>
        <p:nvSpPr>
          <p:cNvPr id="22" name="Oval 21"/>
          <p:cNvSpPr/>
          <p:nvPr/>
        </p:nvSpPr>
        <p:spPr>
          <a:xfrm>
            <a:off x="3462196" y="4411980"/>
            <a:ext cx="1905000" cy="713509"/>
          </a:xfrm>
          <a:prstGeom prst="ellipse">
            <a:avLst/>
          </a:prstGeom>
          <a:blipFill>
            <a:blip r:embed="rId6"/>
            <a:tile tx="0" ty="0" sx="100000" sy="100000" flip="none" algn="tl"/>
          </a:blip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292934"/>
                </a:solidFill>
                <a:effectLst/>
                <a:uLnTx/>
                <a:uFillTx/>
                <a:latin typeface="Arial"/>
                <a:ea typeface="+mn-ea"/>
                <a:cs typeface="+mn-cs"/>
              </a:rPr>
              <a:t>10,108,800 </a:t>
            </a:r>
            <a:r>
              <a:rPr kumimoji="0" lang="en-US" sz="1800" b="1" i="1" u="none" strike="noStrike" kern="0" cap="none" spc="0" normalizeH="0" baseline="0" noProof="0" dirty="0" err="1">
                <a:ln>
                  <a:noFill/>
                </a:ln>
                <a:solidFill>
                  <a:srgbClr val="292934"/>
                </a:solidFill>
                <a:effectLst/>
                <a:uLnTx/>
                <a:uFillTx/>
                <a:latin typeface="Arial"/>
                <a:ea typeface="+mn-ea"/>
                <a:cs typeface="+mn-cs"/>
              </a:rPr>
              <a:t>ደቂቃ</a:t>
            </a:r>
            <a:endParaRPr kumimoji="0" lang="en-US" sz="1800" b="1" i="1" u="none" strike="noStrike" kern="0" cap="none" spc="0" normalizeH="0" baseline="0" noProof="0" dirty="0">
              <a:ln>
                <a:noFill/>
              </a:ln>
              <a:solidFill>
                <a:srgbClr val="292934"/>
              </a:solidFill>
              <a:effectLst/>
              <a:uLnTx/>
              <a:uFillTx/>
              <a:latin typeface="Arial"/>
              <a:ea typeface="+mn-ea"/>
              <a:cs typeface="+mn-cs"/>
            </a:endParaRPr>
          </a:p>
        </p:txBody>
      </p:sp>
      <p:sp>
        <p:nvSpPr>
          <p:cNvPr id="23" name="TextBox 22"/>
          <p:cNvSpPr txBox="1"/>
          <p:nvPr/>
        </p:nvSpPr>
        <p:spPr>
          <a:xfrm>
            <a:off x="5943600" y="4588804"/>
            <a:ext cx="2133600"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err="1">
                <a:ln>
                  <a:noFill/>
                </a:ln>
                <a:solidFill>
                  <a:srgbClr val="292934"/>
                </a:solidFill>
                <a:effectLst/>
                <a:uLnTx/>
                <a:uFillTx/>
              </a:rPr>
              <a:t>ሊደረስበት</a:t>
            </a:r>
            <a:r>
              <a:rPr kumimoji="0" lang="en-US" sz="1600" b="0" i="1" u="none" strike="noStrike" kern="0" cap="none" spc="0" normalizeH="0" baseline="0" noProof="0" dirty="0">
                <a:ln>
                  <a:noFill/>
                </a:ln>
                <a:solidFill>
                  <a:srgbClr val="292934"/>
                </a:solidFill>
                <a:effectLst/>
                <a:uLnTx/>
                <a:uFillTx/>
              </a:rPr>
              <a:t> </a:t>
            </a:r>
            <a:r>
              <a:rPr kumimoji="0" lang="en-US" sz="1600" b="0" i="1" u="none" strike="noStrike" kern="0" cap="none" spc="0" normalizeH="0" baseline="0" noProof="0" dirty="0" err="1">
                <a:ln>
                  <a:noFill/>
                </a:ln>
                <a:solidFill>
                  <a:srgbClr val="292934"/>
                </a:solidFill>
                <a:effectLst/>
                <a:uLnTx/>
                <a:uFillTx/>
              </a:rPr>
              <a:t>የሚችል</a:t>
            </a:r>
            <a:r>
              <a:rPr kumimoji="0" lang="en-US" sz="1600" b="0" i="1" u="none" strike="noStrike" kern="0" cap="none" spc="0" normalizeH="0" baseline="0" noProof="0" dirty="0">
                <a:ln>
                  <a:noFill/>
                </a:ln>
                <a:solidFill>
                  <a:srgbClr val="292934"/>
                </a:solidFill>
                <a:effectLst/>
                <a:uLnTx/>
                <a:uFillTx/>
              </a:rPr>
              <a:t> </a:t>
            </a:r>
            <a:r>
              <a:rPr kumimoji="0" lang="en-US" sz="1600" b="0" i="1" u="none" strike="noStrike" kern="0" cap="none" spc="0" normalizeH="0" baseline="0" noProof="0" dirty="0" err="1">
                <a:ln>
                  <a:noFill/>
                </a:ln>
                <a:solidFill>
                  <a:srgbClr val="292934"/>
                </a:solidFill>
                <a:effectLst/>
                <a:uLnTx/>
                <a:uFillTx/>
              </a:rPr>
              <a:t>የማምረት</a:t>
            </a:r>
            <a:r>
              <a:rPr kumimoji="0" lang="en-US" sz="1600" b="0" i="1" u="none" strike="noStrike" kern="0" cap="none" spc="0" normalizeH="0" baseline="0" noProof="0" dirty="0">
                <a:ln>
                  <a:noFill/>
                </a:ln>
                <a:solidFill>
                  <a:srgbClr val="292934"/>
                </a:solidFill>
                <a:effectLst/>
                <a:uLnTx/>
                <a:uFillTx/>
              </a:rPr>
              <a:t> </a:t>
            </a:r>
            <a:r>
              <a:rPr kumimoji="0" lang="en-US" sz="1600" b="0" i="1" u="none" strike="noStrike" kern="0" cap="none" spc="0" normalizeH="0" baseline="0" noProof="0" dirty="0" err="1">
                <a:ln>
                  <a:noFill/>
                </a:ln>
                <a:solidFill>
                  <a:srgbClr val="292934"/>
                </a:solidFill>
                <a:effectLst/>
                <a:uLnTx/>
                <a:uFillTx/>
              </a:rPr>
              <a:t>አቅም</a:t>
            </a:r>
            <a:r>
              <a:rPr kumimoji="0" lang="en-US" sz="1600" b="0" i="1" u="none" strike="noStrike" kern="0" cap="none" spc="0" normalizeH="0" baseline="0" noProof="0" dirty="0">
                <a:ln>
                  <a:noFill/>
                </a:ln>
                <a:solidFill>
                  <a:srgbClr val="292934"/>
                </a:solidFill>
                <a:effectLst/>
                <a:uLnTx/>
                <a:uFillTx/>
              </a:rPr>
              <a:t> (</a:t>
            </a:r>
            <a:r>
              <a:rPr kumimoji="0" lang="en-US" sz="1600" b="0" i="1" u="none" strike="noStrike" kern="0" cap="none" spc="0" normalizeH="0" baseline="0" noProof="0" dirty="0" err="1">
                <a:ln>
                  <a:noFill/>
                </a:ln>
                <a:solidFill>
                  <a:srgbClr val="292934"/>
                </a:solidFill>
                <a:effectLst/>
                <a:uLnTx/>
                <a:uFillTx/>
              </a:rPr>
              <a:t>በመንፈቅ</a:t>
            </a:r>
            <a:r>
              <a:rPr kumimoji="0" lang="en-US" sz="1600" b="0" i="1" u="none" strike="noStrike" kern="0" cap="none" spc="0" normalizeH="0" baseline="0" noProof="0" dirty="0">
                <a:ln>
                  <a:noFill/>
                </a:ln>
                <a:solidFill>
                  <a:srgbClr val="292934"/>
                </a:solidFill>
                <a:effectLst/>
                <a:uLnTx/>
                <a:uFillTx/>
              </a:rPr>
              <a:t>)</a:t>
            </a:r>
          </a:p>
        </p:txBody>
      </p:sp>
    </p:spTree>
    <p:extLst>
      <p:ext uri="{BB962C8B-B14F-4D97-AF65-F5344CB8AC3E}">
        <p14:creationId xmlns:p14="http://schemas.microsoft.com/office/powerpoint/2010/main" val="8582113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9">
            <a:extLst>
              <a:ext uri="{FF2B5EF4-FFF2-40B4-BE49-F238E27FC236}">
                <a16:creationId xmlns="" xmlns:a16="http://schemas.microsoft.com/office/drawing/2014/main" id="{7FBB3AFF-AB1F-4A0E-A4B1-9EA1DC5D8C2B}"/>
              </a:ext>
            </a:extLst>
          </p:cNvPr>
          <p:cNvGrpSpPr/>
          <p:nvPr/>
        </p:nvGrpSpPr>
        <p:grpSpPr>
          <a:xfrm>
            <a:off x="129012" y="914534"/>
            <a:ext cx="8763000" cy="5798970"/>
            <a:chOff x="350519" y="1850076"/>
            <a:chExt cx="11377189" cy="5205958"/>
          </a:xfrm>
          <a:noFill/>
        </p:grpSpPr>
        <p:sp>
          <p:nvSpPr>
            <p:cNvPr id="31" name="Rectangle 30">
              <a:extLst>
                <a:ext uri="{FF2B5EF4-FFF2-40B4-BE49-F238E27FC236}">
                  <a16:creationId xmlns="" xmlns:a16="http://schemas.microsoft.com/office/drawing/2014/main" id="{FE768736-F1E0-4692-84BC-C7F321F7045B}"/>
                </a:ext>
              </a:extLst>
            </p:cNvPr>
            <p:cNvSpPr/>
            <p:nvPr/>
          </p:nvSpPr>
          <p:spPr>
            <a:xfrm>
              <a:off x="350519" y="1850076"/>
              <a:ext cx="11377189" cy="5205958"/>
            </a:xfrm>
            <a:prstGeom prst="rect">
              <a:avLst/>
            </a:prstGeom>
            <a:grpFill/>
            <a:ln w="9525">
              <a:solidFill>
                <a:srgbClr val="457B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ከ</a:t>
              </a:r>
              <a:endParaRPr lang="en-GB"/>
            </a:p>
          </p:txBody>
        </p:sp>
        <p:sp>
          <p:nvSpPr>
            <p:cNvPr id="28" name="TextBox 27">
              <a:extLst>
                <a:ext uri="{FF2B5EF4-FFF2-40B4-BE49-F238E27FC236}">
                  <a16:creationId xmlns="" xmlns:a16="http://schemas.microsoft.com/office/drawing/2014/main" id="{97C48A70-C23A-4CB3-9E1A-CFA9C6B90607}"/>
                </a:ext>
              </a:extLst>
            </p:cNvPr>
            <p:cNvSpPr txBox="1"/>
            <p:nvPr/>
          </p:nvSpPr>
          <p:spPr>
            <a:xfrm>
              <a:off x="1062862" y="4459919"/>
              <a:ext cx="10389394"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b="1" smtClean="0">
                <a:latin typeface="Century Gothic" panose="020B0502020202020204" pitchFamily="34" charset="0"/>
                <a:ea typeface="Times New Roman" panose="02020603050405020304" pitchFamily="18" charset="0"/>
                <a:cs typeface="Arial" panose="020B0604020202020204" pitchFamily="34" charset="0"/>
              </a:endParaRPr>
            </a:p>
          </p:txBody>
        </p:sp>
        <p:sp>
          <p:nvSpPr>
            <p:cNvPr id="36" name="TextBox 35">
              <a:extLst>
                <a:ext uri="{FF2B5EF4-FFF2-40B4-BE49-F238E27FC236}">
                  <a16:creationId xmlns="" xmlns:a16="http://schemas.microsoft.com/office/drawing/2014/main" id="{15E470E4-284E-49D1-AA41-E09A5F9CB47A}"/>
                </a:ext>
              </a:extLst>
            </p:cNvPr>
            <p:cNvSpPr txBox="1"/>
            <p:nvPr/>
          </p:nvSpPr>
          <p:spPr>
            <a:xfrm>
              <a:off x="1062862" y="5134608"/>
              <a:ext cx="10528761"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dirty="0">
                <a:effectLst/>
                <a:latin typeface="Century Gothic" panose="020B0502020202020204" pitchFamily="34" charset="0"/>
                <a:ea typeface="Times New Roman" panose="02020603050405020304" pitchFamily="18" charset="0"/>
                <a:cs typeface="Arial" panose="020B0604020202020204" pitchFamily="34" charset="0"/>
              </a:endParaRPr>
            </a:p>
          </p:txBody>
        </p:sp>
      </p:grpSp>
      <p:pic>
        <p:nvPicPr>
          <p:cNvPr id="35"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9070" y="39988"/>
            <a:ext cx="1158261" cy="83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59687" y="272242"/>
            <a:ext cx="1316386" cy="461665"/>
          </a:xfrm>
          <a:prstGeom prst="rect">
            <a:avLst/>
          </a:prstGeom>
        </p:spPr>
        <p:txBody>
          <a:bodyPr wrap="none">
            <a:spAutoFit/>
          </a:bodyPr>
          <a:lstStyle/>
          <a:p>
            <a:pPr lvl="0">
              <a:defRPr/>
            </a:pPr>
            <a:r>
              <a:rPr lang="en-US" sz="2400" b="1" dirty="0" err="1">
                <a:solidFill>
                  <a:srgbClr val="0070C0"/>
                </a:solidFill>
              </a:rPr>
              <a:t>የቀጠለ</a:t>
            </a:r>
            <a:r>
              <a:rPr lang="en-US" sz="2400" b="1" dirty="0">
                <a:solidFill>
                  <a:srgbClr val="0070C0"/>
                </a:solidFill>
              </a:rPr>
              <a:t>…</a:t>
            </a:r>
            <a:endParaRPr lang="en-US" sz="2400" b="1" kern="0" dirty="0">
              <a:solidFill>
                <a:srgbClr val="0070C0"/>
              </a:solidFill>
            </a:endParaRPr>
          </a:p>
        </p:txBody>
      </p:sp>
      <p:sp>
        <p:nvSpPr>
          <p:cNvPr id="11" name="Content Placeholder 2"/>
          <p:cNvSpPr txBox="1">
            <a:spLocks/>
          </p:cNvSpPr>
          <p:nvPr/>
        </p:nvSpPr>
        <p:spPr>
          <a:xfrm>
            <a:off x="457200" y="2249424"/>
            <a:ext cx="8229600" cy="432511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marR="0" lvl="0" indent="0" algn="l" defTabSz="914400" rtl="0" eaLnBrk="1" fontAlgn="auto" latinLnBrk="0" hangingPunct="1">
              <a:lnSpc>
                <a:spcPct val="100000"/>
              </a:lnSpc>
              <a:spcBef>
                <a:spcPts val="300"/>
              </a:spcBef>
              <a:spcAft>
                <a:spcPts val="0"/>
              </a:spcAft>
              <a:buClr>
                <a:srgbClr val="A04DA3"/>
              </a:buClr>
              <a:buSzTx/>
              <a:buFont typeface="Georgia"/>
              <a:buNone/>
              <a:tabLst/>
              <a:defRPr/>
            </a:pPr>
            <a:endPar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endParaRPr>
          </a:p>
        </p:txBody>
      </p:sp>
      <p:sp>
        <p:nvSpPr>
          <p:cNvPr id="3" name="Rectangle 2"/>
          <p:cNvSpPr/>
          <p:nvPr/>
        </p:nvSpPr>
        <p:spPr>
          <a:xfrm>
            <a:off x="533400" y="1720840"/>
            <a:ext cx="8382000" cy="369332"/>
          </a:xfrm>
          <a:prstGeom prst="rect">
            <a:avLst/>
          </a:prstGeom>
        </p:spPr>
        <p:txBody>
          <a:bodyPr wrap="square">
            <a:spAutoFit/>
          </a:bodyPr>
          <a:lstStyle/>
          <a:p>
            <a:endParaRPr lang="en-US" dirty="0"/>
          </a:p>
        </p:txBody>
      </p:sp>
      <p:sp>
        <p:nvSpPr>
          <p:cNvPr id="4" name="Rectangle 3"/>
          <p:cNvSpPr/>
          <p:nvPr/>
        </p:nvSpPr>
        <p:spPr>
          <a:xfrm>
            <a:off x="367420" y="1447800"/>
            <a:ext cx="8077200" cy="369332"/>
          </a:xfrm>
          <a:prstGeom prst="rect">
            <a:avLst/>
          </a:prstGeom>
        </p:spPr>
        <p:txBody>
          <a:bodyPr wrap="square">
            <a:spAutoFit/>
          </a:bodyPr>
          <a:lstStyle/>
          <a:p>
            <a:pPr marL="285750" indent="-285750">
              <a:buFont typeface="Arial" pitchFamily="34" charset="0"/>
              <a:buChar char="•"/>
            </a:pPr>
            <a:endParaRPr lang="am-ET" dirty="0"/>
          </a:p>
        </p:txBody>
      </p:sp>
      <p:sp>
        <p:nvSpPr>
          <p:cNvPr id="9" name="Rectangle 8"/>
          <p:cNvSpPr/>
          <p:nvPr/>
        </p:nvSpPr>
        <p:spPr>
          <a:xfrm>
            <a:off x="768036" y="5410200"/>
            <a:ext cx="6081452" cy="369332"/>
          </a:xfrm>
          <a:prstGeom prst="rect">
            <a:avLst/>
          </a:prstGeom>
        </p:spPr>
        <p:txBody>
          <a:bodyPr wrap="square">
            <a:spAutoFit/>
          </a:bodyPr>
          <a:lstStyle/>
          <a:p>
            <a:pPr marL="285750" indent="-285750">
              <a:buFont typeface="Arial" pitchFamily="34" charset="0"/>
              <a:buChar char="•"/>
            </a:pPr>
            <a:endParaRPr lang="am-ET" dirty="0"/>
          </a:p>
        </p:txBody>
      </p:sp>
      <p:sp>
        <p:nvSpPr>
          <p:cNvPr id="5" name="Rectangle 4"/>
          <p:cNvSpPr/>
          <p:nvPr/>
        </p:nvSpPr>
        <p:spPr>
          <a:xfrm>
            <a:off x="367420" y="1012954"/>
            <a:ext cx="8395580" cy="400110"/>
          </a:xfrm>
          <a:prstGeom prst="rect">
            <a:avLst/>
          </a:prstGeom>
        </p:spPr>
        <p:txBody>
          <a:bodyPr wrap="square">
            <a:spAutoFit/>
          </a:bodyPr>
          <a:lstStyle/>
          <a:p>
            <a:pPr marL="182880" lvl="0" indent="-182880">
              <a:spcBef>
                <a:spcPct val="20000"/>
              </a:spcBef>
              <a:buClr>
                <a:srgbClr val="93A299"/>
              </a:buClr>
              <a:buSzPct val="85000"/>
              <a:buFont typeface="Wingdings" pitchFamily="2" charset="2"/>
              <a:buChar char="q"/>
            </a:pPr>
            <a:r>
              <a:rPr lang="en-US" sz="2000" dirty="0" smtClean="0">
                <a:solidFill>
                  <a:srgbClr val="292934"/>
                </a:solidFill>
                <a:latin typeface="Arial"/>
              </a:rPr>
              <a:t> </a:t>
            </a:r>
            <a:r>
              <a:rPr lang="en-US" sz="2000" dirty="0" err="1"/>
              <a:t>የፋብሪካውን</a:t>
            </a:r>
            <a:r>
              <a:rPr lang="en-US" sz="2000" dirty="0"/>
              <a:t> </a:t>
            </a:r>
            <a:r>
              <a:rPr lang="en-US" sz="2000" i="1" dirty="0" err="1">
                <a:solidFill>
                  <a:srgbClr val="FF0000"/>
                </a:solidFill>
              </a:rPr>
              <a:t>የማምረት</a:t>
            </a:r>
            <a:r>
              <a:rPr lang="en-US" sz="2000" i="1" dirty="0">
                <a:solidFill>
                  <a:srgbClr val="FF0000"/>
                </a:solidFill>
              </a:rPr>
              <a:t> </a:t>
            </a:r>
            <a:r>
              <a:rPr lang="en-US" sz="2000" i="1" dirty="0" err="1">
                <a:solidFill>
                  <a:srgbClr val="FF0000"/>
                </a:solidFill>
              </a:rPr>
              <a:t>አቅም</a:t>
            </a:r>
            <a:r>
              <a:rPr lang="en-US" sz="2000" i="1" dirty="0">
                <a:solidFill>
                  <a:srgbClr val="FF0000"/>
                </a:solidFill>
              </a:rPr>
              <a:t> </a:t>
            </a:r>
            <a:r>
              <a:rPr lang="en-US" sz="2000" i="1" dirty="0" err="1">
                <a:solidFill>
                  <a:srgbClr val="FF0000"/>
                </a:solidFill>
              </a:rPr>
              <a:t>አጠቃቀም</a:t>
            </a:r>
            <a:r>
              <a:rPr lang="en-US" sz="2000" i="1" dirty="0">
                <a:solidFill>
                  <a:srgbClr val="FF0000"/>
                </a:solidFill>
              </a:rPr>
              <a:t> </a:t>
            </a:r>
            <a:r>
              <a:rPr lang="en-US" sz="2000" dirty="0" err="1"/>
              <a:t>ማስላት</a:t>
            </a:r>
            <a:r>
              <a:rPr lang="en-US" sz="2000" dirty="0"/>
              <a:t> </a:t>
            </a:r>
            <a:r>
              <a:rPr lang="en-US" sz="1600" i="1" dirty="0"/>
              <a:t>( </a:t>
            </a:r>
            <a:r>
              <a:rPr lang="en-US" sz="1600" i="1" dirty="0" err="1"/>
              <a:t>በዚህ</a:t>
            </a:r>
            <a:r>
              <a:rPr lang="en-US" sz="1600" i="1" dirty="0"/>
              <a:t> </a:t>
            </a:r>
            <a:r>
              <a:rPr lang="en-US" sz="1600" i="1" dirty="0" err="1"/>
              <a:t>ምሳሌ</a:t>
            </a:r>
            <a:r>
              <a:rPr lang="en-US" sz="1600" i="1" dirty="0"/>
              <a:t> በ6 </a:t>
            </a:r>
            <a:r>
              <a:rPr lang="en-US" sz="1600" i="1" dirty="0" err="1"/>
              <a:t>ወሩ</a:t>
            </a:r>
            <a:r>
              <a:rPr lang="en-US" sz="1600" i="1" dirty="0"/>
              <a:t> </a:t>
            </a:r>
            <a:r>
              <a:rPr lang="en-US" sz="1600" i="1" dirty="0" err="1"/>
              <a:t>ውስጥ</a:t>
            </a:r>
            <a:r>
              <a:rPr lang="en-US" sz="1600" i="1" dirty="0"/>
              <a:t>)</a:t>
            </a:r>
            <a:endParaRPr lang="en-US" sz="2000" dirty="0">
              <a:solidFill>
                <a:srgbClr val="292934"/>
              </a:solidFill>
              <a:latin typeface="Arial"/>
            </a:endParaRPr>
          </a:p>
        </p:txBody>
      </p:sp>
      <p:sp>
        <p:nvSpPr>
          <p:cNvPr id="24" name="Rectangle 23"/>
          <p:cNvSpPr/>
          <p:nvPr/>
        </p:nvSpPr>
        <p:spPr>
          <a:xfrm>
            <a:off x="349313" y="1524000"/>
            <a:ext cx="7467600" cy="1295400"/>
          </a:xfrm>
          <a:prstGeom prst="rect">
            <a:avLst/>
          </a:prstGeom>
          <a:blipFill>
            <a:blip r:embed="rId4"/>
            <a:tile tx="0" ty="0" sx="100000" sy="100000" flip="none" algn="tl"/>
          </a:blipFill>
          <a:ln w="26425" cap="flat" cmpd="sng" algn="ctr">
            <a:solidFill>
              <a:srgbClr val="808D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1" u="none" strike="noStrike" kern="0" cap="none" spc="0" normalizeH="0" baseline="0" noProof="0" dirty="0">
              <a:ln>
                <a:noFill/>
              </a:ln>
              <a:solidFill>
                <a:srgbClr val="00B050"/>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292934"/>
                </a:solidFill>
                <a:effectLst/>
                <a:uLnTx/>
                <a:uFillTx/>
                <a:latin typeface="Arial"/>
                <a:ea typeface="+mn-ea"/>
                <a:cs typeface="+mn-cs"/>
              </a:rPr>
              <a:t>            </a:t>
            </a:r>
            <a:r>
              <a:rPr kumimoji="0" lang="en-US" sz="1600" b="1" i="1" u="none" strike="noStrike" kern="0" cap="none" spc="0" normalizeH="0" baseline="0" noProof="0" dirty="0" err="1">
                <a:ln>
                  <a:noFill/>
                </a:ln>
                <a:solidFill>
                  <a:srgbClr val="292934"/>
                </a:solidFill>
                <a:effectLst/>
                <a:uLnTx/>
                <a:uFillTx/>
                <a:latin typeface="Arial"/>
                <a:ea typeface="+mn-ea"/>
                <a:cs typeface="+mn-cs"/>
              </a:rPr>
              <a:t>በተወሰነ</a:t>
            </a:r>
            <a:r>
              <a:rPr kumimoji="0" lang="en-US" sz="1600" b="1" i="1" u="none" strike="noStrike" kern="0" cap="none" spc="0" normalizeH="0" baseline="0" noProof="0" dirty="0">
                <a:ln>
                  <a:noFill/>
                </a:ln>
                <a:solidFill>
                  <a:srgbClr val="292934"/>
                </a:solidFill>
                <a:effectLst/>
                <a:uLnTx/>
                <a:uFillTx/>
                <a:latin typeface="Arial"/>
                <a:ea typeface="+mn-ea"/>
                <a:cs typeface="+mn-cs"/>
              </a:rPr>
              <a:t> </a:t>
            </a:r>
            <a:r>
              <a:rPr kumimoji="0" lang="en-US" sz="1600" b="1" i="1" u="none" strike="noStrike" kern="0" cap="none" spc="0" normalizeH="0" baseline="0" noProof="0" dirty="0" err="1">
                <a:ln>
                  <a:noFill/>
                </a:ln>
                <a:solidFill>
                  <a:srgbClr val="292934"/>
                </a:solidFill>
                <a:effectLst/>
                <a:uLnTx/>
                <a:uFillTx/>
                <a:latin typeface="Arial"/>
                <a:ea typeface="+mn-ea"/>
                <a:cs typeface="+mn-cs"/>
              </a:rPr>
              <a:t>የጊዜ</a:t>
            </a:r>
            <a:r>
              <a:rPr kumimoji="0" lang="en-US" sz="1600" b="1" i="1" u="none" strike="noStrike" kern="0" cap="none" spc="0" normalizeH="0" baseline="0" noProof="0" dirty="0">
                <a:ln>
                  <a:noFill/>
                </a:ln>
                <a:solidFill>
                  <a:srgbClr val="292934"/>
                </a:solidFill>
                <a:effectLst/>
                <a:uLnTx/>
                <a:uFillTx/>
                <a:latin typeface="Arial"/>
                <a:ea typeface="+mn-ea"/>
                <a:cs typeface="+mn-cs"/>
              </a:rPr>
              <a:t> </a:t>
            </a:r>
            <a:r>
              <a:rPr kumimoji="0" lang="en-US" sz="1600" b="1" i="1" u="none" strike="noStrike" kern="0" cap="none" spc="0" normalizeH="0" baseline="0" noProof="0" dirty="0" err="1">
                <a:ln>
                  <a:noFill/>
                </a:ln>
                <a:solidFill>
                  <a:srgbClr val="292934"/>
                </a:solidFill>
                <a:effectLst/>
                <a:uLnTx/>
                <a:uFillTx/>
                <a:latin typeface="Arial"/>
                <a:ea typeface="+mn-ea"/>
                <a:cs typeface="+mn-cs"/>
              </a:rPr>
              <a:t>ገደብ</a:t>
            </a:r>
            <a:r>
              <a:rPr kumimoji="0" lang="en-US" sz="1600" b="1" i="1" u="none" strike="noStrike" kern="0" cap="none" spc="0" normalizeH="0" baseline="0" noProof="0" dirty="0">
                <a:ln>
                  <a:noFill/>
                </a:ln>
                <a:solidFill>
                  <a:srgbClr val="292934"/>
                </a:solidFill>
                <a:effectLst/>
                <a:uLnTx/>
                <a:uFillTx/>
                <a:latin typeface="Arial"/>
                <a:ea typeface="+mn-ea"/>
                <a:cs typeface="+mn-cs"/>
              </a:rPr>
              <a:t> </a:t>
            </a:r>
            <a:r>
              <a:rPr kumimoji="0" lang="en-US" sz="1600" b="1" i="1" u="none" strike="noStrike" kern="0" cap="none" spc="0" normalizeH="0" baseline="0" noProof="0" dirty="0" err="1">
                <a:ln>
                  <a:noFill/>
                </a:ln>
                <a:solidFill>
                  <a:srgbClr val="292934"/>
                </a:solidFill>
                <a:effectLst/>
                <a:uLnTx/>
                <a:uFillTx/>
                <a:latin typeface="Arial"/>
                <a:ea typeface="+mn-ea"/>
                <a:cs typeface="+mn-cs"/>
              </a:rPr>
              <a:t>ውስጥ</a:t>
            </a:r>
            <a:r>
              <a:rPr kumimoji="0" lang="en-US" sz="1600" b="1" i="1" u="none" strike="noStrike" kern="0" cap="none" spc="0" normalizeH="0" baseline="0" noProof="0" dirty="0">
                <a:ln>
                  <a:noFill/>
                </a:ln>
                <a:solidFill>
                  <a:srgbClr val="292934"/>
                </a:solidFill>
                <a:effectLst/>
                <a:uLnTx/>
                <a:uFillTx/>
                <a:latin typeface="Arial"/>
                <a:ea typeface="+mn-ea"/>
                <a:cs typeface="+mn-cs"/>
              </a:rPr>
              <a:t> </a:t>
            </a:r>
            <a:r>
              <a:rPr kumimoji="0" lang="en-US" sz="1600" b="1" i="1" u="none" strike="noStrike" kern="0" cap="none" spc="0" normalizeH="0" baseline="0" noProof="0" dirty="0" err="1">
                <a:ln>
                  <a:noFill/>
                </a:ln>
                <a:solidFill>
                  <a:srgbClr val="292934"/>
                </a:solidFill>
                <a:effectLst/>
                <a:uLnTx/>
                <a:uFillTx/>
                <a:latin typeface="Arial"/>
                <a:ea typeface="+mn-ea"/>
                <a:cs typeface="+mn-cs"/>
              </a:rPr>
              <a:t>የተመረተ</a:t>
            </a:r>
            <a:r>
              <a:rPr kumimoji="0" lang="en-US" sz="1600" b="1" i="1" u="none" strike="noStrike" kern="0" cap="none" spc="0" normalizeH="0" baseline="0" noProof="0" dirty="0">
                <a:ln>
                  <a:noFill/>
                </a:ln>
                <a:solidFill>
                  <a:srgbClr val="292934"/>
                </a:solidFill>
                <a:effectLst/>
                <a:uLnTx/>
                <a:uFillTx/>
                <a:latin typeface="Arial"/>
                <a:ea typeface="+mn-ea"/>
                <a:cs typeface="+mn-cs"/>
              </a:rPr>
              <a:t> </a:t>
            </a:r>
            <a:r>
              <a:rPr kumimoji="0" lang="en-US" sz="1600" b="1" i="1" u="none" strike="noStrike" kern="0" cap="none" spc="0" normalizeH="0" baseline="0" noProof="0" dirty="0" err="1">
                <a:ln>
                  <a:noFill/>
                </a:ln>
                <a:solidFill>
                  <a:srgbClr val="292934"/>
                </a:solidFill>
                <a:effectLst/>
                <a:uLnTx/>
                <a:uFillTx/>
                <a:latin typeface="Arial"/>
                <a:ea typeface="+mn-ea"/>
                <a:cs typeface="+mn-cs"/>
              </a:rPr>
              <a:t>የምርት</a:t>
            </a:r>
            <a:r>
              <a:rPr kumimoji="0" lang="en-US" sz="1600" b="1" i="1" u="none" strike="noStrike" kern="0" cap="none" spc="0" normalizeH="0" baseline="0" noProof="0" dirty="0">
                <a:ln>
                  <a:noFill/>
                </a:ln>
                <a:solidFill>
                  <a:srgbClr val="292934"/>
                </a:solidFill>
                <a:effectLst/>
                <a:uLnTx/>
                <a:uFillTx/>
                <a:latin typeface="Arial"/>
                <a:ea typeface="+mn-ea"/>
                <a:cs typeface="+mn-cs"/>
              </a:rPr>
              <a:t> </a:t>
            </a:r>
            <a:r>
              <a:rPr kumimoji="0" lang="en-US" sz="1600" b="1" i="1" u="none" strike="noStrike" kern="0" cap="none" spc="0" normalizeH="0" baseline="0" noProof="0" dirty="0" err="1">
                <a:ln>
                  <a:noFill/>
                </a:ln>
                <a:solidFill>
                  <a:srgbClr val="292934"/>
                </a:solidFill>
                <a:effectLst/>
                <a:uLnTx/>
                <a:uFillTx/>
                <a:latin typeface="Arial"/>
                <a:ea typeface="+mn-ea"/>
                <a:cs typeface="+mn-cs"/>
              </a:rPr>
              <a:t>መጠን</a:t>
            </a:r>
            <a:r>
              <a:rPr kumimoji="0" lang="en-US" sz="1600" b="1" i="1" u="none" strike="noStrike" kern="0" cap="none" spc="0" normalizeH="0" baseline="0" noProof="0" dirty="0">
                <a:ln>
                  <a:noFill/>
                </a:ln>
                <a:solidFill>
                  <a:srgbClr val="292934"/>
                </a:solidFill>
                <a:effectLst/>
                <a:uLnTx/>
                <a:uFillTx/>
                <a:latin typeface="Arial"/>
                <a:ea typeface="+mn-ea"/>
                <a:cs typeface="+mn-cs"/>
              </a:rPr>
              <a:t>   </a:t>
            </a:r>
            <a:r>
              <a:rPr kumimoji="0" lang="en-US" sz="1600" b="1" i="1" u="none" strike="noStrike" kern="0" cap="none" spc="0" normalizeH="0" baseline="0" noProof="0" dirty="0" err="1">
                <a:ln>
                  <a:noFill/>
                </a:ln>
                <a:solidFill>
                  <a:srgbClr val="292934"/>
                </a:solidFill>
                <a:effectLst/>
                <a:uLnTx/>
                <a:uFillTx/>
                <a:latin typeface="Arial"/>
                <a:ea typeface="+mn-ea"/>
                <a:cs typeface="+mn-cs"/>
              </a:rPr>
              <a:t>በደቂቃ</a:t>
            </a:r>
            <a:r>
              <a:rPr kumimoji="0" lang="en-US" sz="1600" b="1" i="1" u="none" strike="noStrike" kern="0" cap="none" spc="0" normalizeH="0" baseline="0" noProof="0" dirty="0">
                <a:ln>
                  <a:noFill/>
                </a:ln>
                <a:solidFill>
                  <a:srgbClr val="292934"/>
                </a:solidFill>
                <a:effectLst/>
                <a:uLnTx/>
                <a:uFillTx/>
                <a:latin typeface="Arial"/>
                <a:ea typeface="+mn-ea"/>
                <a:cs typeface="+mn-cs"/>
              </a:rPr>
              <a:t>               X100</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1" u="none" strike="noStrike" kern="0" cap="none" spc="0" normalizeH="0" baseline="0" noProof="0" dirty="0">
              <a:ln>
                <a:noFill/>
              </a:ln>
              <a:solidFill>
                <a:srgbClr val="292934"/>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err="1">
                <a:ln>
                  <a:noFill/>
                </a:ln>
                <a:solidFill>
                  <a:srgbClr val="292934"/>
                </a:solidFill>
                <a:effectLst/>
                <a:uLnTx/>
                <a:uFillTx/>
                <a:latin typeface="Arial"/>
                <a:ea typeface="+mn-ea"/>
                <a:cs typeface="+mn-cs"/>
              </a:rPr>
              <a:t>ሊደረስበት</a:t>
            </a:r>
            <a:r>
              <a:rPr kumimoji="0" lang="en-US" sz="1600" b="1" i="1" u="none" strike="noStrike" kern="0" cap="none" spc="0" normalizeH="0" baseline="0" noProof="0" dirty="0">
                <a:ln>
                  <a:noFill/>
                </a:ln>
                <a:solidFill>
                  <a:srgbClr val="292934"/>
                </a:solidFill>
                <a:effectLst/>
                <a:uLnTx/>
                <a:uFillTx/>
                <a:latin typeface="Arial"/>
                <a:ea typeface="+mn-ea"/>
                <a:cs typeface="+mn-cs"/>
              </a:rPr>
              <a:t> </a:t>
            </a:r>
            <a:r>
              <a:rPr kumimoji="0" lang="en-US" sz="1600" b="1" i="1" u="none" strike="noStrike" kern="0" cap="none" spc="0" normalizeH="0" baseline="0" noProof="0" dirty="0" err="1">
                <a:ln>
                  <a:noFill/>
                </a:ln>
                <a:solidFill>
                  <a:srgbClr val="292934"/>
                </a:solidFill>
                <a:effectLst/>
                <a:uLnTx/>
                <a:uFillTx/>
                <a:latin typeface="Arial"/>
                <a:ea typeface="+mn-ea"/>
                <a:cs typeface="+mn-cs"/>
              </a:rPr>
              <a:t>የሚችል</a:t>
            </a:r>
            <a:r>
              <a:rPr kumimoji="0" lang="en-US" sz="1600" b="1" i="1" u="none" strike="noStrike" kern="0" cap="none" spc="0" normalizeH="0" baseline="0" noProof="0" dirty="0">
                <a:ln>
                  <a:noFill/>
                </a:ln>
                <a:solidFill>
                  <a:srgbClr val="292934"/>
                </a:solidFill>
                <a:effectLst/>
                <a:uLnTx/>
                <a:uFillTx/>
                <a:latin typeface="Arial"/>
                <a:ea typeface="+mn-ea"/>
                <a:cs typeface="+mn-cs"/>
              </a:rPr>
              <a:t> </a:t>
            </a:r>
            <a:r>
              <a:rPr kumimoji="0" lang="en-US" sz="1600" b="1" i="1" u="none" strike="noStrike" kern="0" cap="none" spc="0" normalizeH="0" baseline="0" noProof="0" dirty="0" err="1">
                <a:ln>
                  <a:noFill/>
                </a:ln>
                <a:solidFill>
                  <a:srgbClr val="292934"/>
                </a:solidFill>
                <a:effectLst/>
                <a:uLnTx/>
                <a:uFillTx/>
                <a:latin typeface="Arial"/>
                <a:ea typeface="+mn-ea"/>
                <a:cs typeface="+mn-cs"/>
              </a:rPr>
              <a:t>የማምረት</a:t>
            </a:r>
            <a:r>
              <a:rPr kumimoji="0" lang="en-US" sz="1600" b="1" i="1" u="none" strike="noStrike" kern="0" cap="none" spc="0" normalizeH="0" baseline="0" noProof="0" dirty="0">
                <a:ln>
                  <a:noFill/>
                </a:ln>
                <a:solidFill>
                  <a:srgbClr val="292934"/>
                </a:solidFill>
                <a:effectLst/>
                <a:uLnTx/>
                <a:uFillTx/>
                <a:latin typeface="Arial"/>
                <a:ea typeface="+mn-ea"/>
                <a:cs typeface="+mn-cs"/>
              </a:rPr>
              <a:t> </a:t>
            </a:r>
            <a:r>
              <a:rPr kumimoji="0" lang="en-US" sz="1600" b="1" i="1" u="none" strike="noStrike" kern="0" cap="none" spc="0" normalizeH="0" baseline="0" noProof="0" dirty="0" err="1">
                <a:ln>
                  <a:noFill/>
                </a:ln>
                <a:solidFill>
                  <a:srgbClr val="292934"/>
                </a:solidFill>
                <a:effectLst/>
                <a:uLnTx/>
                <a:uFillTx/>
                <a:latin typeface="Arial"/>
                <a:ea typeface="+mn-ea"/>
                <a:cs typeface="+mn-cs"/>
              </a:rPr>
              <a:t>አቅም</a:t>
            </a:r>
            <a:r>
              <a:rPr kumimoji="0" lang="en-US" sz="1600" b="1" i="1" u="none" strike="noStrike" kern="0" cap="none" spc="0" normalizeH="0" baseline="0" noProof="0" dirty="0">
                <a:ln>
                  <a:noFill/>
                </a:ln>
                <a:solidFill>
                  <a:srgbClr val="292934"/>
                </a:solidFill>
                <a:effectLst/>
                <a:uLnTx/>
                <a:uFillTx/>
                <a:latin typeface="Arial"/>
                <a:ea typeface="+mn-ea"/>
                <a:cs typeface="+mn-cs"/>
              </a:rPr>
              <a:t> </a:t>
            </a:r>
            <a:r>
              <a:rPr kumimoji="0" lang="en-US" sz="1600" b="1" i="1" u="none" strike="noStrike" kern="0" cap="none" spc="0" normalizeH="0" baseline="0" noProof="0" dirty="0" err="1">
                <a:ln>
                  <a:noFill/>
                </a:ln>
                <a:solidFill>
                  <a:srgbClr val="292934"/>
                </a:solidFill>
                <a:effectLst/>
                <a:uLnTx/>
                <a:uFillTx/>
                <a:latin typeface="Arial"/>
                <a:ea typeface="+mn-ea"/>
                <a:cs typeface="+mn-cs"/>
              </a:rPr>
              <a:t>በደቂቃ</a:t>
            </a:r>
            <a:endParaRPr kumimoji="0" lang="en-US" sz="1600" b="1" i="1" u="none" strike="noStrike" kern="0" cap="none" spc="0" normalizeH="0" baseline="0" noProof="0" dirty="0">
              <a:ln>
                <a:noFill/>
              </a:ln>
              <a:solidFill>
                <a:srgbClr val="292934"/>
              </a:solidFill>
              <a:effectLst/>
              <a:uLnTx/>
              <a:uFillTx/>
              <a:latin typeface="Arial"/>
              <a:ea typeface="+mn-ea"/>
              <a:cs typeface="+mn-cs"/>
            </a:endParaRPr>
          </a:p>
        </p:txBody>
      </p:sp>
      <p:sp>
        <p:nvSpPr>
          <p:cNvPr id="26" name="Rectangle 25"/>
          <p:cNvSpPr/>
          <p:nvPr/>
        </p:nvSpPr>
        <p:spPr>
          <a:xfrm>
            <a:off x="768036" y="3256910"/>
            <a:ext cx="4613564" cy="1114219"/>
          </a:xfrm>
          <a:prstGeom prst="rect">
            <a:avLst/>
          </a:prstGeom>
          <a:solidFill>
            <a:srgbClr val="FFFFFF"/>
          </a:solidFill>
          <a:ln w="26425" cap="flat" cmpd="sng" algn="ctr">
            <a:solidFill>
              <a:srgbClr val="808DA0"/>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rgbClr val="00B050"/>
                </a:solidFill>
                <a:effectLst/>
                <a:uLnTx/>
                <a:uFillTx/>
                <a:latin typeface="Arial"/>
                <a:ea typeface="+mn-ea"/>
                <a:cs typeface="+mn-cs"/>
              </a:rPr>
              <a:t>      </a:t>
            </a:r>
            <a:r>
              <a:rPr kumimoji="0" lang="en-US" sz="1600" b="1" i="1" u="none" strike="noStrike" kern="0" cap="none" spc="0" normalizeH="0" baseline="0" noProof="0" dirty="0">
                <a:ln>
                  <a:noFill/>
                </a:ln>
                <a:solidFill>
                  <a:srgbClr val="00B050"/>
                </a:solidFill>
                <a:effectLst/>
                <a:uLnTx/>
                <a:uFillTx/>
                <a:latin typeface="Arial"/>
                <a:ea typeface="+mn-ea"/>
                <a:cs typeface="+mn-cs"/>
              </a:rPr>
              <a:t>3,598,060  </a:t>
            </a:r>
            <a:r>
              <a:rPr kumimoji="0" lang="en-US" sz="1600" b="1" i="1" u="none" strike="noStrike" kern="0" cap="none" spc="0" normalizeH="0" baseline="0" noProof="0" dirty="0" err="1">
                <a:ln>
                  <a:noFill/>
                </a:ln>
                <a:solidFill>
                  <a:srgbClr val="00B050"/>
                </a:solidFill>
                <a:effectLst/>
                <a:uLnTx/>
                <a:uFillTx/>
                <a:latin typeface="Arial"/>
                <a:ea typeface="+mn-ea"/>
                <a:cs typeface="+mn-cs"/>
              </a:rPr>
              <a:t>ደቂቃ</a:t>
            </a:r>
            <a:r>
              <a:rPr kumimoji="0" lang="en-US" sz="1600" b="1" i="1" u="none" strike="noStrike" kern="0" cap="none" spc="0" normalizeH="0" baseline="0" noProof="0" dirty="0">
                <a:ln>
                  <a:noFill/>
                </a:ln>
                <a:solidFill>
                  <a:srgbClr val="00B050"/>
                </a:solidFill>
                <a:effectLst/>
                <a:uLnTx/>
                <a:uFillTx/>
                <a:latin typeface="Arial"/>
                <a:ea typeface="+mn-ea"/>
                <a:cs typeface="+mn-cs"/>
              </a:rPr>
              <a:t>                  </a:t>
            </a:r>
            <a:r>
              <a:rPr kumimoji="0" lang="en-US" sz="1600" b="1" i="1" u="none" strike="noStrike" kern="0" cap="none" spc="0" normalizeH="0" baseline="0" noProof="0" dirty="0">
                <a:ln>
                  <a:noFill/>
                </a:ln>
                <a:solidFill>
                  <a:srgbClr val="292934"/>
                </a:solidFill>
                <a:effectLst/>
                <a:uLnTx/>
                <a:uFillTx/>
                <a:latin typeface="Arial"/>
                <a:ea typeface="+mn-ea"/>
                <a:cs typeface="+mn-cs"/>
              </a:rPr>
              <a:t>X100</a:t>
            </a:r>
            <a:endParaRPr kumimoji="0" lang="en-US" sz="1600" b="1" i="1" u="none" strike="noStrike" kern="0" cap="none" spc="0" normalizeH="0" baseline="0" noProof="0" dirty="0">
              <a:ln>
                <a:noFill/>
              </a:ln>
              <a:solidFill>
                <a:srgbClr val="00B050"/>
              </a:solidFill>
              <a:effectLst/>
              <a:uLnTx/>
              <a:uFillTx/>
              <a:latin typeface="Arial"/>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1" u="sng" strike="noStrike" kern="0" cap="none" spc="0" normalizeH="0" baseline="0" noProof="0" dirty="0">
              <a:ln>
                <a:noFill/>
              </a:ln>
              <a:solidFill>
                <a:srgbClr val="00B050"/>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00B050"/>
                </a:solidFill>
                <a:effectLst/>
                <a:uLnTx/>
                <a:uFillTx/>
                <a:latin typeface="Arial"/>
                <a:ea typeface="+mn-ea"/>
                <a:cs typeface="+mn-cs"/>
              </a:rPr>
              <a:t>      10,108,800 </a:t>
            </a:r>
            <a:r>
              <a:rPr kumimoji="0" lang="en-US" sz="1600" b="1" i="1" u="none" strike="noStrike" kern="0" cap="none" spc="0" normalizeH="0" baseline="0" noProof="0" dirty="0" err="1">
                <a:ln>
                  <a:noFill/>
                </a:ln>
                <a:solidFill>
                  <a:srgbClr val="00B050"/>
                </a:solidFill>
                <a:effectLst/>
                <a:uLnTx/>
                <a:uFillTx/>
                <a:latin typeface="Arial"/>
                <a:ea typeface="+mn-ea"/>
                <a:cs typeface="+mn-cs"/>
              </a:rPr>
              <a:t>ደቂቃ</a:t>
            </a:r>
            <a:endParaRPr kumimoji="0" lang="en-US" sz="1600" b="1" i="1" u="none" strike="noStrike" kern="0" cap="none" spc="0" normalizeH="0" baseline="0" noProof="0" dirty="0">
              <a:ln>
                <a:noFill/>
              </a:ln>
              <a:solidFill>
                <a:srgbClr val="00B050"/>
              </a:solidFill>
              <a:effectLst/>
              <a:uLnTx/>
              <a:uFillTx/>
              <a:latin typeface="Arial"/>
              <a:ea typeface="+mn-ea"/>
              <a:cs typeface="+mn-cs"/>
            </a:endParaRPr>
          </a:p>
        </p:txBody>
      </p:sp>
      <p:sp>
        <p:nvSpPr>
          <p:cNvPr id="27" name="Oval 26"/>
          <p:cNvSpPr/>
          <p:nvPr/>
        </p:nvSpPr>
        <p:spPr>
          <a:xfrm>
            <a:off x="5715000" y="3457265"/>
            <a:ext cx="1752600" cy="713509"/>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i="1" dirty="0">
                <a:solidFill>
                  <a:srgbClr val="292934"/>
                </a:solidFill>
              </a:rPr>
              <a:t>35.6%</a:t>
            </a:r>
          </a:p>
        </p:txBody>
      </p:sp>
    </p:spTree>
    <p:extLst>
      <p:ext uri="{BB962C8B-B14F-4D97-AF65-F5344CB8AC3E}">
        <p14:creationId xmlns:p14="http://schemas.microsoft.com/office/powerpoint/2010/main" val="33578094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9">
            <a:extLst>
              <a:ext uri="{FF2B5EF4-FFF2-40B4-BE49-F238E27FC236}">
                <a16:creationId xmlns="" xmlns:a16="http://schemas.microsoft.com/office/drawing/2014/main" id="{7FBB3AFF-AB1F-4A0E-A4B1-9EA1DC5D8C2B}"/>
              </a:ext>
            </a:extLst>
          </p:cNvPr>
          <p:cNvGrpSpPr/>
          <p:nvPr/>
        </p:nvGrpSpPr>
        <p:grpSpPr>
          <a:xfrm>
            <a:off x="113164" y="1066800"/>
            <a:ext cx="8908319" cy="5584852"/>
            <a:chOff x="350519" y="1850076"/>
            <a:chExt cx="11377189" cy="5205958"/>
          </a:xfrm>
          <a:noFill/>
        </p:grpSpPr>
        <p:sp>
          <p:nvSpPr>
            <p:cNvPr id="31" name="Rectangle 30">
              <a:extLst>
                <a:ext uri="{FF2B5EF4-FFF2-40B4-BE49-F238E27FC236}">
                  <a16:creationId xmlns="" xmlns:a16="http://schemas.microsoft.com/office/drawing/2014/main" id="{FE768736-F1E0-4692-84BC-C7F321F7045B}"/>
                </a:ext>
              </a:extLst>
            </p:cNvPr>
            <p:cNvSpPr/>
            <p:nvPr/>
          </p:nvSpPr>
          <p:spPr>
            <a:xfrm>
              <a:off x="350519" y="1850076"/>
              <a:ext cx="11377189" cy="5205958"/>
            </a:xfrm>
            <a:prstGeom prst="rect">
              <a:avLst/>
            </a:prstGeom>
            <a:grpFill/>
            <a:ln w="9525">
              <a:solidFill>
                <a:srgbClr val="457B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ከ</a:t>
              </a:r>
              <a:endParaRPr lang="en-GB"/>
            </a:p>
          </p:txBody>
        </p:sp>
        <p:sp>
          <p:nvSpPr>
            <p:cNvPr id="28" name="TextBox 27">
              <a:extLst>
                <a:ext uri="{FF2B5EF4-FFF2-40B4-BE49-F238E27FC236}">
                  <a16:creationId xmlns="" xmlns:a16="http://schemas.microsoft.com/office/drawing/2014/main" id="{97C48A70-C23A-4CB3-9E1A-CFA9C6B90607}"/>
                </a:ext>
              </a:extLst>
            </p:cNvPr>
            <p:cNvSpPr txBox="1"/>
            <p:nvPr/>
          </p:nvSpPr>
          <p:spPr>
            <a:xfrm>
              <a:off x="1062862" y="4459919"/>
              <a:ext cx="10389394"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b="1" smtClean="0">
                <a:latin typeface="Century Gothic" panose="020B0502020202020204" pitchFamily="34" charset="0"/>
                <a:ea typeface="Times New Roman" panose="02020603050405020304" pitchFamily="18" charset="0"/>
                <a:cs typeface="Arial" panose="020B0604020202020204" pitchFamily="34" charset="0"/>
              </a:endParaRPr>
            </a:p>
          </p:txBody>
        </p:sp>
        <p:sp>
          <p:nvSpPr>
            <p:cNvPr id="36" name="TextBox 35">
              <a:extLst>
                <a:ext uri="{FF2B5EF4-FFF2-40B4-BE49-F238E27FC236}">
                  <a16:creationId xmlns="" xmlns:a16="http://schemas.microsoft.com/office/drawing/2014/main" id="{15E470E4-284E-49D1-AA41-E09A5F9CB47A}"/>
                </a:ext>
              </a:extLst>
            </p:cNvPr>
            <p:cNvSpPr txBox="1"/>
            <p:nvPr/>
          </p:nvSpPr>
          <p:spPr>
            <a:xfrm>
              <a:off x="1062862" y="5134608"/>
              <a:ext cx="10528761"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dirty="0">
                <a:effectLst/>
                <a:latin typeface="Century Gothic" panose="020B0502020202020204" pitchFamily="34" charset="0"/>
                <a:ea typeface="Times New Roman" panose="02020603050405020304" pitchFamily="18" charset="0"/>
                <a:cs typeface="Arial" panose="020B0604020202020204" pitchFamily="34" charset="0"/>
              </a:endParaRPr>
            </a:p>
          </p:txBody>
        </p:sp>
      </p:grpSp>
      <p:pic>
        <p:nvPicPr>
          <p:cNvPr id="35"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9070" y="39988"/>
            <a:ext cx="1158261" cy="83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txBox="1">
            <a:spLocks/>
          </p:cNvSpPr>
          <p:nvPr/>
        </p:nvSpPr>
        <p:spPr>
          <a:xfrm>
            <a:off x="457200" y="2249424"/>
            <a:ext cx="8229600" cy="432511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marR="0" lvl="0" indent="0" algn="l" defTabSz="914400" rtl="0" eaLnBrk="1" fontAlgn="auto" latinLnBrk="0" hangingPunct="1">
              <a:lnSpc>
                <a:spcPct val="100000"/>
              </a:lnSpc>
              <a:spcBef>
                <a:spcPts val="300"/>
              </a:spcBef>
              <a:spcAft>
                <a:spcPts val="0"/>
              </a:spcAft>
              <a:buClr>
                <a:srgbClr val="A04DA3"/>
              </a:buClr>
              <a:buSzTx/>
              <a:buFont typeface="Georgia"/>
              <a:buNone/>
              <a:tabLst/>
              <a:defRPr/>
            </a:pPr>
            <a:endPar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endParaRPr>
          </a:p>
        </p:txBody>
      </p:sp>
      <p:sp>
        <p:nvSpPr>
          <p:cNvPr id="3" name="Rectangle 2"/>
          <p:cNvSpPr/>
          <p:nvPr/>
        </p:nvSpPr>
        <p:spPr>
          <a:xfrm>
            <a:off x="533400" y="1720840"/>
            <a:ext cx="8382000" cy="369332"/>
          </a:xfrm>
          <a:prstGeom prst="rect">
            <a:avLst/>
          </a:prstGeom>
        </p:spPr>
        <p:txBody>
          <a:bodyPr wrap="square">
            <a:spAutoFit/>
          </a:bodyPr>
          <a:lstStyle/>
          <a:p>
            <a:endParaRPr lang="en-US" dirty="0"/>
          </a:p>
        </p:txBody>
      </p:sp>
      <p:sp>
        <p:nvSpPr>
          <p:cNvPr id="4" name="Rectangle 3"/>
          <p:cNvSpPr/>
          <p:nvPr/>
        </p:nvSpPr>
        <p:spPr>
          <a:xfrm>
            <a:off x="367420" y="1447800"/>
            <a:ext cx="8077200" cy="369332"/>
          </a:xfrm>
          <a:prstGeom prst="rect">
            <a:avLst/>
          </a:prstGeom>
        </p:spPr>
        <p:txBody>
          <a:bodyPr wrap="square">
            <a:spAutoFit/>
          </a:bodyPr>
          <a:lstStyle/>
          <a:p>
            <a:pPr marL="285750" indent="-285750">
              <a:buFont typeface="Arial" pitchFamily="34" charset="0"/>
              <a:buChar char="•"/>
            </a:pPr>
            <a:endParaRPr lang="am-ET" dirty="0"/>
          </a:p>
        </p:txBody>
      </p:sp>
      <p:sp>
        <p:nvSpPr>
          <p:cNvPr id="9" name="Rectangle 8"/>
          <p:cNvSpPr/>
          <p:nvPr/>
        </p:nvSpPr>
        <p:spPr>
          <a:xfrm>
            <a:off x="768036" y="5410200"/>
            <a:ext cx="6081452" cy="369332"/>
          </a:xfrm>
          <a:prstGeom prst="rect">
            <a:avLst/>
          </a:prstGeom>
        </p:spPr>
        <p:txBody>
          <a:bodyPr wrap="square">
            <a:spAutoFit/>
          </a:bodyPr>
          <a:lstStyle/>
          <a:p>
            <a:pPr marL="285750" indent="-285750">
              <a:buFont typeface="Arial" pitchFamily="34" charset="0"/>
              <a:buChar char="•"/>
            </a:pPr>
            <a:endParaRPr lang="am-ET" dirty="0"/>
          </a:p>
        </p:txBody>
      </p:sp>
      <p:sp>
        <p:nvSpPr>
          <p:cNvPr id="24" name="Rectangle 23"/>
          <p:cNvSpPr/>
          <p:nvPr/>
        </p:nvSpPr>
        <p:spPr>
          <a:xfrm>
            <a:off x="491905" y="1473813"/>
            <a:ext cx="8270937" cy="1014774"/>
          </a:xfrm>
          <a:prstGeom prst="rect">
            <a:avLst/>
          </a:prstGeom>
          <a:blipFill>
            <a:blip r:embed="rId4"/>
            <a:tile tx="0" ty="0" sx="100000" sy="100000" flip="none" algn="tl"/>
          </a:blipFill>
          <a:ln w="26425" cap="flat" cmpd="sng" algn="ctr">
            <a:solidFill>
              <a:srgbClr val="808DA0"/>
            </a:solidFill>
            <a:prstDash val="solid"/>
          </a:ln>
          <a:effectLst/>
        </p:spPr>
        <p:txBody>
          <a:bodyPr rtlCol="0" anchor="ctr"/>
          <a:lstStyle/>
          <a:p>
            <a:pPr algn="just">
              <a:buBlip>
                <a:blip r:embed="rId5"/>
              </a:buBlip>
            </a:pPr>
            <a:r>
              <a:rPr lang="en-US" sz="1600" dirty="0" smtClean="0"/>
              <a:t>      </a:t>
            </a:r>
            <a:r>
              <a:rPr lang="am-ET" sz="1600" dirty="0" smtClean="0"/>
              <a:t>የአቅም </a:t>
            </a:r>
            <a:r>
              <a:rPr lang="am-ET" sz="1600" dirty="0"/>
              <a:t>አጠቃቀም ልኬት ሲያከናውኑ ከዚህ በታች ባለው ስሌት መሰረት መሆን ይኖርበታል፡፡ ይህም ወደ ትክክለኛ ውጤት እንዲደርስ እና </a:t>
            </a:r>
            <a:r>
              <a:rPr lang="am-ET" sz="1600" dirty="0">
                <a:solidFill>
                  <a:srgbClr val="00B050"/>
                </a:solidFill>
              </a:rPr>
              <a:t>ለሁሉም ተጠሪ ተቋማት</a:t>
            </a:r>
            <a:r>
              <a:rPr lang="en-US" sz="1600" dirty="0">
                <a:solidFill>
                  <a:srgbClr val="00B050"/>
                </a:solidFill>
              </a:rPr>
              <a:t> </a:t>
            </a:r>
            <a:r>
              <a:rPr lang="en-US" sz="1600" dirty="0" err="1">
                <a:solidFill>
                  <a:srgbClr val="00B050"/>
                </a:solidFill>
              </a:rPr>
              <a:t>እና</a:t>
            </a:r>
            <a:r>
              <a:rPr lang="en-US" sz="1600" dirty="0">
                <a:solidFill>
                  <a:srgbClr val="00B050"/>
                </a:solidFill>
              </a:rPr>
              <a:t> </a:t>
            </a:r>
            <a:r>
              <a:rPr lang="en-US" sz="1600" dirty="0" err="1">
                <a:solidFill>
                  <a:srgbClr val="00B050"/>
                </a:solidFill>
              </a:rPr>
              <a:t>ክልሎች</a:t>
            </a:r>
            <a:r>
              <a:rPr lang="am-ET" sz="1600" dirty="0">
                <a:solidFill>
                  <a:srgbClr val="00B050"/>
                </a:solidFill>
              </a:rPr>
              <a:t> </a:t>
            </a:r>
            <a:r>
              <a:rPr lang="am-ET" sz="1600" dirty="0"/>
              <a:t>የጋራ ልኬት እንዲኖር ለማስቻል ነው፡፡</a:t>
            </a:r>
          </a:p>
        </p:txBody>
      </p:sp>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694499"/>
            <a:ext cx="7976408" cy="1408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33400" y="304800"/>
            <a:ext cx="6629400" cy="400110"/>
          </a:xfrm>
          <a:prstGeom prst="rect">
            <a:avLst/>
          </a:prstGeom>
        </p:spPr>
        <p:txBody>
          <a:bodyPr wrap="square">
            <a:spAutoFit/>
          </a:bodyPr>
          <a:lstStyle/>
          <a:p>
            <a:pPr lvl="1">
              <a:spcBef>
                <a:spcPct val="20000"/>
              </a:spcBef>
              <a:buClr>
                <a:srgbClr val="93A299"/>
              </a:buClr>
              <a:buSzPct val="85000"/>
            </a:pPr>
            <a:r>
              <a:rPr lang="am-ET" sz="2000" b="1" dirty="0">
                <a:solidFill>
                  <a:srgbClr val="0070C0"/>
                </a:solidFill>
              </a:rPr>
              <a:t>ሚኒስቴር መ/ቤቱ፣ ተጠሪ ተቋማት እንዲሁም </a:t>
            </a:r>
            <a:r>
              <a:rPr lang="en-US" sz="2000" b="1" dirty="0" err="1">
                <a:solidFill>
                  <a:srgbClr val="0070C0"/>
                </a:solidFill>
              </a:rPr>
              <a:t>ክልሎች</a:t>
            </a:r>
            <a:r>
              <a:rPr lang="en-US" sz="2000" b="1" dirty="0">
                <a:solidFill>
                  <a:srgbClr val="0070C0"/>
                </a:solidFill>
              </a:rPr>
              <a:t>;</a:t>
            </a:r>
            <a:r>
              <a:rPr lang="am-ET" sz="2000" b="1" dirty="0">
                <a:solidFill>
                  <a:srgbClr val="0070C0"/>
                </a:solidFill>
              </a:rPr>
              <a:t> </a:t>
            </a:r>
            <a:endParaRPr lang="en-US" sz="2000" b="1" dirty="0">
              <a:solidFill>
                <a:srgbClr val="0070C0"/>
              </a:solidFill>
              <a:latin typeface="Arial"/>
            </a:endParaRPr>
          </a:p>
        </p:txBody>
      </p:sp>
      <p:sp>
        <p:nvSpPr>
          <p:cNvPr id="8" name="Rectangle 7"/>
          <p:cNvSpPr/>
          <p:nvPr/>
        </p:nvSpPr>
        <p:spPr>
          <a:xfrm>
            <a:off x="375044" y="4212768"/>
            <a:ext cx="8093798" cy="1200329"/>
          </a:xfrm>
          <a:prstGeom prst="rect">
            <a:avLst/>
          </a:prstGeom>
        </p:spPr>
        <p:txBody>
          <a:bodyPr wrap="square">
            <a:spAutoFit/>
          </a:bodyPr>
          <a:lstStyle/>
          <a:p>
            <a:pPr marL="285750" indent="-285750">
              <a:buFont typeface="Arial" pitchFamily="34" charset="0"/>
              <a:buChar char="•"/>
            </a:pPr>
            <a:r>
              <a:rPr lang="am-ET" dirty="0" smtClean="0"/>
              <a:t>በየንዑስ </a:t>
            </a:r>
            <a:r>
              <a:rPr lang="am-ET" dirty="0"/>
              <a:t>ዘርፉ ያሉ ሁሉም ኢንዱስትሪዎች ተደራሽ በማድረግ የአቅም አጠቃቀም ልኬት ለማከናወን ከጊዜ፣ ከፋይናንስ እና ከሰው ሃይል አንፃር ውስንነቶች ስለሚኖሩ እንደመነሻ ካሉ ፋብሪካዎች 50 በመቶ ያክሎች ላይ የአቅም አጠቃቀም ልኬቱ ተከናውኖ ተያያዥ ጉዳዮችም በዚሁ ይዳሰሳሉ፡፡ </a:t>
            </a:r>
          </a:p>
        </p:txBody>
      </p:sp>
      <p:sp>
        <p:nvSpPr>
          <p:cNvPr id="10" name="Rectangle 9"/>
          <p:cNvSpPr/>
          <p:nvPr/>
        </p:nvSpPr>
        <p:spPr>
          <a:xfrm>
            <a:off x="286475" y="5486400"/>
            <a:ext cx="8270936" cy="923330"/>
          </a:xfrm>
          <a:prstGeom prst="rect">
            <a:avLst/>
          </a:prstGeom>
        </p:spPr>
        <p:txBody>
          <a:bodyPr wrap="square">
            <a:spAutoFit/>
          </a:bodyPr>
          <a:lstStyle/>
          <a:p>
            <a:endParaRPr lang="en-US" dirty="0" smtClean="0"/>
          </a:p>
          <a:p>
            <a:pPr marL="285750" indent="-285750">
              <a:buFont typeface="Arial" pitchFamily="34" charset="0"/>
              <a:buChar char="•"/>
            </a:pPr>
            <a:r>
              <a:rPr lang="am-ET" dirty="0" smtClean="0"/>
              <a:t>በአንድ </a:t>
            </a:r>
            <a:r>
              <a:rPr lang="am-ET" dirty="0"/>
              <a:t>አመት ውስጥ በየስድስት ወሩ የአቅም አጠቃቀም ልኬት ቢከናወን፤ በየንዑስ ዘርፉ ያሉ ከአጠቃቀም ጋር ያሉና ተያያዥ የሆኑ ችግሮችን ለይቶ መፍትሔ ለመስጠት ያስችላል፡፡ </a:t>
            </a:r>
            <a:endParaRPr lang="en-US" dirty="0"/>
          </a:p>
        </p:txBody>
      </p:sp>
    </p:spTree>
    <p:extLst>
      <p:ext uri="{BB962C8B-B14F-4D97-AF65-F5344CB8AC3E}">
        <p14:creationId xmlns:p14="http://schemas.microsoft.com/office/powerpoint/2010/main" val="22507449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9">
            <a:extLst>
              <a:ext uri="{FF2B5EF4-FFF2-40B4-BE49-F238E27FC236}">
                <a16:creationId xmlns="" xmlns:a16="http://schemas.microsoft.com/office/drawing/2014/main" id="{7FBB3AFF-AB1F-4A0E-A4B1-9EA1DC5D8C2B}"/>
              </a:ext>
            </a:extLst>
          </p:cNvPr>
          <p:cNvGrpSpPr/>
          <p:nvPr/>
        </p:nvGrpSpPr>
        <p:grpSpPr>
          <a:xfrm>
            <a:off x="129011" y="-204104"/>
            <a:ext cx="8908319" cy="6300104"/>
            <a:chOff x="350519" y="1850076"/>
            <a:chExt cx="11377189" cy="5205958"/>
          </a:xfrm>
          <a:noFill/>
        </p:grpSpPr>
        <p:sp>
          <p:nvSpPr>
            <p:cNvPr id="31" name="Rectangle 30">
              <a:extLst>
                <a:ext uri="{FF2B5EF4-FFF2-40B4-BE49-F238E27FC236}">
                  <a16:creationId xmlns="" xmlns:a16="http://schemas.microsoft.com/office/drawing/2014/main" id="{FE768736-F1E0-4692-84BC-C7F321F7045B}"/>
                </a:ext>
              </a:extLst>
            </p:cNvPr>
            <p:cNvSpPr/>
            <p:nvPr/>
          </p:nvSpPr>
          <p:spPr>
            <a:xfrm>
              <a:off x="350519" y="1850076"/>
              <a:ext cx="11377189" cy="5205958"/>
            </a:xfrm>
            <a:prstGeom prst="rect">
              <a:avLst/>
            </a:prstGeom>
            <a:grpFill/>
            <a:ln w="9525">
              <a:solidFill>
                <a:srgbClr val="457B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ከ</a:t>
              </a:r>
              <a:endParaRPr lang="en-GB"/>
            </a:p>
          </p:txBody>
        </p:sp>
        <p:sp>
          <p:nvSpPr>
            <p:cNvPr id="28" name="TextBox 27">
              <a:extLst>
                <a:ext uri="{FF2B5EF4-FFF2-40B4-BE49-F238E27FC236}">
                  <a16:creationId xmlns="" xmlns:a16="http://schemas.microsoft.com/office/drawing/2014/main" id="{97C48A70-C23A-4CB3-9E1A-CFA9C6B90607}"/>
                </a:ext>
              </a:extLst>
            </p:cNvPr>
            <p:cNvSpPr txBox="1"/>
            <p:nvPr/>
          </p:nvSpPr>
          <p:spPr>
            <a:xfrm>
              <a:off x="1062862" y="4459919"/>
              <a:ext cx="10389394"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b="1" smtClean="0">
                <a:latin typeface="Century Gothic" panose="020B0502020202020204" pitchFamily="34" charset="0"/>
                <a:ea typeface="Times New Roman" panose="02020603050405020304" pitchFamily="18" charset="0"/>
                <a:cs typeface="Arial" panose="020B0604020202020204" pitchFamily="34" charset="0"/>
              </a:endParaRPr>
            </a:p>
          </p:txBody>
        </p:sp>
        <p:sp>
          <p:nvSpPr>
            <p:cNvPr id="36" name="TextBox 35">
              <a:extLst>
                <a:ext uri="{FF2B5EF4-FFF2-40B4-BE49-F238E27FC236}">
                  <a16:creationId xmlns="" xmlns:a16="http://schemas.microsoft.com/office/drawing/2014/main" id="{15E470E4-284E-49D1-AA41-E09A5F9CB47A}"/>
                </a:ext>
              </a:extLst>
            </p:cNvPr>
            <p:cNvSpPr txBox="1"/>
            <p:nvPr/>
          </p:nvSpPr>
          <p:spPr>
            <a:xfrm>
              <a:off x="1062862" y="5134608"/>
              <a:ext cx="10528761"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dirty="0">
                <a:effectLst/>
                <a:latin typeface="Century Gothic" panose="020B0502020202020204" pitchFamily="34" charset="0"/>
                <a:ea typeface="Times New Roman" panose="02020603050405020304" pitchFamily="18" charset="0"/>
                <a:cs typeface="Arial" panose="020B0604020202020204" pitchFamily="34" charset="0"/>
              </a:endParaRPr>
            </a:p>
          </p:txBody>
        </p:sp>
      </p:grpSp>
      <p:pic>
        <p:nvPicPr>
          <p:cNvPr id="35"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9070" y="39988"/>
            <a:ext cx="1158261" cy="83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txBox="1">
            <a:spLocks/>
          </p:cNvSpPr>
          <p:nvPr/>
        </p:nvSpPr>
        <p:spPr>
          <a:xfrm>
            <a:off x="457200" y="2249424"/>
            <a:ext cx="8229600" cy="432511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marR="0" lvl="0" indent="0" algn="l" defTabSz="914400" rtl="0" eaLnBrk="1" fontAlgn="auto" latinLnBrk="0" hangingPunct="1">
              <a:lnSpc>
                <a:spcPct val="100000"/>
              </a:lnSpc>
              <a:spcBef>
                <a:spcPts val="300"/>
              </a:spcBef>
              <a:spcAft>
                <a:spcPts val="0"/>
              </a:spcAft>
              <a:buClr>
                <a:srgbClr val="A04DA3"/>
              </a:buClr>
              <a:buSzTx/>
              <a:buFont typeface="Georgia"/>
              <a:buNone/>
              <a:tabLst/>
              <a:defRPr/>
            </a:pPr>
            <a:endPar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endParaRPr>
          </a:p>
        </p:txBody>
      </p:sp>
      <p:sp>
        <p:nvSpPr>
          <p:cNvPr id="3" name="Rectangle 2"/>
          <p:cNvSpPr/>
          <p:nvPr/>
        </p:nvSpPr>
        <p:spPr>
          <a:xfrm>
            <a:off x="533400" y="1720840"/>
            <a:ext cx="8382000" cy="369332"/>
          </a:xfrm>
          <a:prstGeom prst="rect">
            <a:avLst/>
          </a:prstGeom>
        </p:spPr>
        <p:txBody>
          <a:bodyPr wrap="square">
            <a:spAutoFit/>
          </a:bodyPr>
          <a:lstStyle/>
          <a:p>
            <a:endParaRPr lang="en-US" dirty="0"/>
          </a:p>
        </p:txBody>
      </p:sp>
      <p:sp>
        <p:nvSpPr>
          <p:cNvPr id="4" name="Rectangle 3"/>
          <p:cNvSpPr/>
          <p:nvPr/>
        </p:nvSpPr>
        <p:spPr>
          <a:xfrm>
            <a:off x="367420" y="1447800"/>
            <a:ext cx="8077200" cy="369332"/>
          </a:xfrm>
          <a:prstGeom prst="rect">
            <a:avLst/>
          </a:prstGeom>
        </p:spPr>
        <p:txBody>
          <a:bodyPr wrap="square">
            <a:spAutoFit/>
          </a:bodyPr>
          <a:lstStyle/>
          <a:p>
            <a:pPr marL="285750" indent="-285750">
              <a:buFont typeface="Arial" pitchFamily="34" charset="0"/>
              <a:buChar char="•"/>
            </a:pPr>
            <a:endParaRPr lang="am-ET" dirty="0"/>
          </a:p>
        </p:txBody>
      </p:sp>
      <p:sp>
        <p:nvSpPr>
          <p:cNvPr id="9" name="Rectangle 8"/>
          <p:cNvSpPr/>
          <p:nvPr/>
        </p:nvSpPr>
        <p:spPr>
          <a:xfrm>
            <a:off x="768036" y="5410200"/>
            <a:ext cx="6081452" cy="369332"/>
          </a:xfrm>
          <a:prstGeom prst="rect">
            <a:avLst/>
          </a:prstGeom>
        </p:spPr>
        <p:txBody>
          <a:bodyPr wrap="square">
            <a:spAutoFit/>
          </a:bodyPr>
          <a:lstStyle/>
          <a:p>
            <a:pPr marL="285750" indent="-285750">
              <a:buFont typeface="Arial" pitchFamily="34" charset="0"/>
              <a:buChar char="•"/>
            </a:pPr>
            <a:endParaRPr lang="am-ET" dirty="0"/>
          </a:p>
        </p:txBody>
      </p:sp>
      <p:sp>
        <p:nvSpPr>
          <p:cNvPr id="2" name="Rectangle 1"/>
          <p:cNvSpPr/>
          <p:nvPr/>
        </p:nvSpPr>
        <p:spPr>
          <a:xfrm>
            <a:off x="1066800" y="873829"/>
            <a:ext cx="148149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smtClean="0">
                <a:ln>
                  <a:noFill/>
                </a:ln>
                <a:solidFill>
                  <a:srgbClr val="00B0F0"/>
                </a:solidFill>
                <a:effectLst/>
                <a:uLnTx/>
                <a:uFillTx/>
                <a:latin typeface="Trebuchet MS"/>
                <a:ea typeface="+mj-ea"/>
                <a:cs typeface="+mj-cs"/>
              </a:rPr>
              <a:t>ማስታወሻ</a:t>
            </a: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17" name="Content Placeholder 2"/>
          <p:cNvSpPr txBox="1">
            <a:spLocks/>
          </p:cNvSpPr>
          <p:nvPr/>
        </p:nvSpPr>
        <p:spPr>
          <a:xfrm>
            <a:off x="281698" y="1447800"/>
            <a:ext cx="8686800" cy="3886200"/>
          </a:xfrm>
          <a:prstGeom prst="rect">
            <a:avLst/>
          </a:prstGeom>
          <a:blipFill>
            <a:blip r:embed="rId4"/>
            <a:tile tx="0" ty="0" sx="100000" sy="100000" flip="none" algn="tl"/>
          </a:blipFill>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65760" marR="0" lvl="0" indent="-256032" algn="just" defTabSz="914400" rtl="0" eaLnBrk="1" fontAlgn="auto" latinLnBrk="0" hangingPunct="1">
              <a:lnSpc>
                <a:spcPct val="100000"/>
              </a:lnSpc>
              <a:spcBef>
                <a:spcPts val="300"/>
              </a:spcBef>
              <a:spcAft>
                <a:spcPts val="0"/>
              </a:spcAft>
              <a:buClr>
                <a:srgbClr val="A04DA3"/>
              </a:buClr>
              <a:buSzTx/>
              <a:buFont typeface="Wingdings" pitchFamily="2" charset="2"/>
              <a:buChar char="v"/>
              <a:tabLst/>
              <a:defRPr/>
            </a:pPr>
            <a:endPar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endParaRPr>
          </a:p>
          <a:p>
            <a:pPr marL="365760" marR="0" lvl="0" indent="-256032" algn="just" defTabSz="914400" rtl="0" eaLnBrk="1" fontAlgn="auto" latinLnBrk="0" hangingPunct="1">
              <a:lnSpc>
                <a:spcPct val="100000"/>
              </a:lnSpc>
              <a:spcBef>
                <a:spcPts val="300"/>
              </a:spcBef>
              <a:spcAft>
                <a:spcPts val="0"/>
              </a:spcAft>
              <a:buClr>
                <a:srgbClr val="A04DA3"/>
              </a:buClr>
              <a:buSzTx/>
              <a:buFont typeface="Wingdings" pitchFamily="2" charset="2"/>
              <a:buChar char="v"/>
              <a:tabLst/>
              <a:defRPr/>
            </a:pPr>
            <a:r>
              <a:rPr kumimoji="0" lang="am-ET" sz="2000" b="0" i="0" u="none" strike="noStrike" kern="1200" cap="none" spc="0" normalizeH="0" baseline="0" noProof="0" dirty="0" smtClean="0">
                <a:ln>
                  <a:noFill/>
                </a:ln>
                <a:solidFill>
                  <a:sysClr val="windowText" lastClr="000000"/>
                </a:solidFill>
                <a:effectLst/>
                <a:uLnTx/>
                <a:uFillTx/>
                <a:latin typeface="Nyala"/>
                <a:ea typeface="+mn-ea"/>
                <a:cs typeface="+mn-cs"/>
              </a:rPr>
              <a:t>የማሽኖቹን ሀሳባዊ</a:t>
            </a:r>
            <a:r>
              <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rPr>
              <a:t>/designed capacity/ </a:t>
            </a:r>
            <a:r>
              <a:rPr kumimoji="0" lang="am-ET" sz="2000" b="0" i="0" u="none" strike="noStrike" kern="1200" cap="none" spc="0" normalizeH="0" baseline="0" noProof="0" dirty="0" smtClean="0">
                <a:ln>
                  <a:noFill/>
                </a:ln>
                <a:solidFill>
                  <a:sysClr val="windowText" lastClr="000000"/>
                </a:solidFill>
                <a:effectLst/>
                <a:uLnTx/>
                <a:uFillTx/>
                <a:latin typeface="Nyala"/>
                <a:ea typeface="+mn-ea"/>
                <a:cs typeface="+mn-cs"/>
              </a:rPr>
              <a:t>የማምረት አቅም መረጃ ማግኘት (</a:t>
            </a:r>
            <a:r>
              <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rPr>
              <a:t> </a:t>
            </a:r>
            <a:r>
              <a:rPr kumimoji="0" lang="am-ET" sz="2000" b="0" i="0" u="none" strike="noStrike" kern="1200" cap="none" spc="0" normalizeH="0" baseline="0" noProof="0" dirty="0" smtClean="0">
                <a:ln>
                  <a:noFill/>
                </a:ln>
                <a:solidFill>
                  <a:sysClr val="windowText" lastClr="000000"/>
                </a:solidFill>
                <a:effectLst/>
                <a:uLnTx/>
                <a:uFillTx/>
                <a:latin typeface="Nyala"/>
                <a:ea typeface="+mn-ea"/>
                <a:cs typeface="+mn-cs"/>
              </a:rPr>
              <a:t>ድርጅቱ ማሽኑን ሲገዛ ከአምራቹ የተሰጠ)</a:t>
            </a:r>
            <a:r>
              <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rPr>
              <a:t>፣ </a:t>
            </a:r>
            <a:r>
              <a:rPr kumimoji="0" lang="en-US" sz="2000" b="0" i="0" u="none" strike="noStrike" kern="1200" cap="none" spc="0" normalizeH="0" baseline="0" noProof="0" dirty="0" err="1" smtClean="0">
                <a:ln>
                  <a:noFill/>
                </a:ln>
                <a:solidFill>
                  <a:sysClr val="windowText" lastClr="000000"/>
                </a:solidFill>
                <a:effectLst/>
                <a:uLnTx/>
                <a:uFillTx/>
                <a:latin typeface="Georgia"/>
                <a:ea typeface="+mn-ea"/>
                <a:cs typeface="+mn-cs"/>
              </a:rPr>
              <a:t>ከማሽኑ</a:t>
            </a:r>
            <a:r>
              <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rPr>
              <a:t> </a:t>
            </a:r>
            <a:r>
              <a:rPr kumimoji="0" lang="en-US" sz="2000" b="0" i="0" u="none" strike="noStrike" kern="1200" cap="none" spc="0" normalizeH="0" baseline="0" noProof="0" dirty="0" err="1" smtClean="0">
                <a:ln>
                  <a:noFill/>
                </a:ln>
                <a:solidFill>
                  <a:sysClr val="windowText" lastClr="000000"/>
                </a:solidFill>
                <a:effectLst/>
                <a:uLnTx/>
                <a:uFillTx/>
                <a:latin typeface="Georgia"/>
                <a:ea typeface="+mn-ea"/>
                <a:cs typeface="+mn-cs"/>
              </a:rPr>
              <a:t>በቀጥታ</a:t>
            </a:r>
            <a:r>
              <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rPr>
              <a:t> </a:t>
            </a:r>
            <a:r>
              <a:rPr kumimoji="0" lang="en-US" sz="2000" b="0" i="0" u="none" strike="noStrike" kern="1200" cap="none" spc="0" normalizeH="0" baseline="0" noProof="0" dirty="0" err="1" smtClean="0">
                <a:ln>
                  <a:noFill/>
                </a:ln>
                <a:solidFill>
                  <a:sysClr val="windowText" lastClr="000000"/>
                </a:solidFill>
                <a:effectLst/>
                <a:uLnTx/>
                <a:uFillTx/>
                <a:latin typeface="Georgia"/>
                <a:ea typeface="+mn-ea"/>
                <a:cs typeface="+mn-cs"/>
              </a:rPr>
              <a:t>የሚገኝ</a:t>
            </a:r>
            <a:r>
              <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rPr>
              <a:t>፣ </a:t>
            </a:r>
            <a:r>
              <a:rPr kumimoji="0" lang="en-US" sz="2000" b="0" i="0" u="none" strike="noStrike" kern="1200" cap="none" spc="0" normalizeH="0" baseline="0" noProof="0" dirty="0" err="1" smtClean="0">
                <a:ln>
                  <a:noFill/>
                </a:ln>
                <a:solidFill>
                  <a:sysClr val="windowText" lastClr="000000"/>
                </a:solidFill>
                <a:effectLst/>
                <a:uLnTx/>
                <a:uFillTx/>
                <a:latin typeface="Georgia"/>
                <a:ea typeface="+mn-ea"/>
                <a:cs typeface="+mn-cs"/>
              </a:rPr>
              <a:t>ከማሽኑ</a:t>
            </a:r>
            <a:r>
              <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rPr>
              <a:t> </a:t>
            </a:r>
            <a:r>
              <a:rPr kumimoji="0" lang="en-US" sz="2000" b="0" i="0" u="none" strike="noStrike" kern="1200" cap="none" spc="0" normalizeH="0" baseline="0" noProof="0" dirty="0" err="1" smtClean="0">
                <a:ln>
                  <a:noFill/>
                </a:ln>
                <a:solidFill>
                  <a:sysClr val="windowText" lastClr="000000"/>
                </a:solidFill>
                <a:effectLst/>
                <a:uLnTx/>
                <a:uFillTx/>
                <a:latin typeface="Georgia"/>
                <a:ea typeface="+mn-ea"/>
                <a:cs typeface="+mn-cs"/>
              </a:rPr>
              <a:t>ስፔስፍኬሽን</a:t>
            </a:r>
            <a:r>
              <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rPr>
              <a:t>፣</a:t>
            </a:r>
          </a:p>
          <a:p>
            <a:pPr marL="365760" marR="0" lvl="0" indent="-256032" algn="just" defTabSz="914400" rtl="0" eaLnBrk="1" fontAlgn="auto" latinLnBrk="0" hangingPunct="1">
              <a:lnSpc>
                <a:spcPct val="100000"/>
              </a:lnSpc>
              <a:spcBef>
                <a:spcPts val="300"/>
              </a:spcBef>
              <a:spcAft>
                <a:spcPts val="0"/>
              </a:spcAft>
              <a:buClr>
                <a:srgbClr val="A04DA3"/>
              </a:buClr>
              <a:buSzTx/>
              <a:buFont typeface="Wingdings" pitchFamily="2" charset="2"/>
              <a:buChar char="v"/>
              <a:tabLst/>
              <a:defRPr/>
            </a:pPr>
            <a:r>
              <a:rPr kumimoji="0" lang="am-ET" sz="2000" b="0" i="0" u="none" strike="noStrike" kern="1200" cap="none" spc="0" normalizeH="0" baseline="0" noProof="0" dirty="0" smtClean="0">
                <a:ln>
                  <a:noFill/>
                </a:ln>
                <a:solidFill>
                  <a:sysClr val="windowText" lastClr="000000"/>
                </a:solidFill>
                <a:effectLst/>
                <a:uLnTx/>
                <a:uFillTx/>
                <a:latin typeface="Nyala"/>
                <a:ea typeface="+mn-ea"/>
                <a:cs typeface="+mn-cs"/>
              </a:rPr>
              <a:t>ማሽኑ ውጤታማ</a:t>
            </a:r>
            <a:r>
              <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rPr>
              <a:t> </a:t>
            </a:r>
            <a:r>
              <a:rPr kumimoji="0" lang="en-US" sz="2000" b="0" i="0" u="none" strike="noStrike" kern="1200" cap="none" spc="0" normalizeH="0" baseline="0" noProof="0" dirty="0" err="1" smtClean="0">
                <a:ln>
                  <a:noFill/>
                </a:ln>
                <a:solidFill>
                  <a:sysClr val="windowText" lastClr="000000"/>
                </a:solidFill>
                <a:effectLst/>
                <a:uLnTx/>
                <a:uFillTx/>
                <a:latin typeface="Georgia"/>
                <a:ea typeface="+mn-ea"/>
                <a:cs typeface="+mn-cs"/>
              </a:rPr>
              <a:t>ሆኖ</a:t>
            </a:r>
            <a:r>
              <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rPr>
              <a:t> </a:t>
            </a:r>
            <a:r>
              <a:rPr kumimoji="0" lang="am-ET" sz="2000" b="0" i="0" u="none" strike="noStrike" kern="1200" cap="none" spc="0" normalizeH="0" baseline="0" noProof="0" dirty="0" smtClean="0">
                <a:ln>
                  <a:noFill/>
                </a:ln>
                <a:solidFill>
                  <a:sysClr val="windowText" lastClr="000000"/>
                </a:solidFill>
                <a:effectLst/>
                <a:uLnTx/>
                <a:uFillTx/>
                <a:latin typeface="Nyala"/>
                <a:ea typeface="+mn-ea"/>
                <a:cs typeface="+mn-cs"/>
              </a:rPr>
              <a:t>ሲያመርት በቀን/በሰዓት/በወር/በደቂቃ/ በከፍተኛ ደረጃ ማምረት የቻለው ምርት መጠን</a:t>
            </a:r>
            <a:endPar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endParaRPr>
          </a:p>
          <a:p>
            <a:pPr marL="365760" marR="0" lvl="0" indent="-256032" algn="just" defTabSz="914400" rtl="0" eaLnBrk="1" fontAlgn="auto" latinLnBrk="0" hangingPunct="1">
              <a:lnSpc>
                <a:spcPct val="100000"/>
              </a:lnSpc>
              <a:spcBef>
                <a:spcPts val="300"/>
              </a:spcBef>
              <a:spcAft>
                <a:spcPts val="0"/>
              </a:spcAft>
              <a:buClr>
                <a:srgbClr val="A04DA3"/>
              </a:buClr>
              <a:buSzTx/>
              <a:buFont typeface="Wingdings" pitchFamily="2" charset="2"/>
              <a:buChar char="v"/>
              <a:tabLst/>
              <a:defRPr/>
            </a:pPr>
            <a:r>
              <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rPr>
              <a:t> </a:t>
            </a:r>
            <a:r>
              <a:rPr kumimoji="0" lang="am-ET" sz="2000" b="0" i="0" u="none" strike="noStrike" kern="1200" cap="none" spc="0" normalizeH="0" baseline="0" noProof="0" dirty="0" smtClean="0">
                <a:ln>
                  <a:noFill/>
                </a:ln>
                <a:solidFill>
                  <a:sysClr val="windowText" lastClr="000000"/>
                </a:solidFill>
                <a:effectLst/>
                <a:uLnTx/>
                <a:uFillTx/>
                <a:latin typeface="Nyala"/>
                <a:ea typeface="+mn-ea"/>
                <a:cs typeface="+mn-cs"/>
              </a:rPr>
              <a:t>ስታንዳርድ </a:t>
            </a:r>
            <a:r>
              <a:rPr kumimoji="0" lang="en-US" sz="2000" b="0" i="0" u="none" strike="noStrike" kern="1200" cap="none" spc="0" normalizeH="0" baseline="0" noProof="0" dirty="0" err="1" smtClean="0">
                <a:ln>
                  <a:noFill/>
                </a:ln>
                <a:solidFill>
                  <a:sysClr val="windowText" lastClr="000000"/>
                </a:solidFill>
                <a:effectLst/>
                <a:uLnTx/>
                <a:uFillTx/>
                <a:latin typeface="Georgia"/>
                <a:ea typeface="+mn-ea"/>
                <a:cs typeface="+mn-cs"/>
              </a:rPr>
              <a:t>የምርት</a:t>
            </a:r>
            <a:r>
              <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rPr>
              <a:t> </a:t>
            </a:r>
            <a:r>
              <a:rPr kumimoji="0" lang="en-US" sz="2000" b="0" i="0" u="none" strike="noStrike" kern="1200" cap="none" spc="0" normalizeH="0" baseline="0" noProof="0" dirty="0" err="1" smtClean="0">
                <a:ln>
                  <a:noFill/>
                </a:ln>
                <a:solidFill>
                  <a:sysClr val="windowText" lastClr="000000"/>
                </a:solidFill>
                <a:effectLst/>
                <a:uLnTx/>
                <a:uFillTx/>
                <a:latin typeface="Georgia"/>
                <a:ea typeface="+mn-ea"/>
                <a:cs typeface="+mn-cs"/>
              </a:rPr>
              <a:t>መጠን</a:t>
            </a:r>
            <a:r>
              <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rPr>
              <a:t> </a:t>
            </a:r>
            <a:r>
              <a:rPr kumimoji="0" lang="en-US" sz="2000" b="0" i="0" u="none" strike="noStrike" kern="1200" cap="none" spc="0" normalizeH="0" baseline="0" noProof="0" dirty="0" err="1" smtClean="0">
                <a:ln>
                  <a:noFill/>
                </a:ln>
                <a:solidFill>
                  <a:sysClr val="windowText" lastClr="000000"/>
                </a:solidFill>
                <a:effectLst/>
                <a:uLnTx/>
                <a:uFillTx/>
                <a:latin typeface="Georgia"/>
                <a:ea typeface="+mn-ea"/>
                <a:cs typeface="+mn-cs"/>
              </a:rPr>
              <a:t>መረጃ</a:t>
            </a:r>
            <a:r>
              <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rPr>
              <a:t> </a:t>
            </a:r>
            <a:r>
              <a:rPr kumimoji="0" lang="en-US" sz="2000" b="0" i="0" u="none" strike="noStrike" kern="1200" cap="none" spc="0" normalizeH="0" baseline="0" noProof="0" dirty="0" err="1" smtClean="0">
                <a:ln>
                  <a:noFill/>
                </a:ln>
                <a:solidFill>
                  <a:sysClr val="windowText" lastClr="000000"/>
                </a:solidFill>
                <a:effectLst/>
                <a:uLnTx/>
                <a:uFillTx/>
                <a:latin typeface="Georgia"/>
                <a:ea typeface="+mn-ea"/>
                <a:cs typeface="+mn-cs"/>
              </a:rPr>
              <a:t>ማስላት</a:t>
            </a:r>
            <a:r>
              <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rPr>
              <a:t>/</a:t>
            </a:r>
            <a:r>
              <a:rPr kumimoji="0" lang="en-US" sz="2000" b="0" i="0" u="none" strike="noStrike" kern="1200" cap="none" spc="0" normalizeH="0" baseline="0" noProof="0" dirty="0" err="1" smtClean="0">
                <a:ln>
                  <a:noFill/>
                </a:ln>
                <a:solidFill>
                  <a:sysClr val="windowText" lastClr="000000"/>
                </a:solidFill>
                <a:effectLst/>
                <a:uLnTx/>
                <a:uFillTx/>
                <a:latin typeface="Georgia"/>
                <a:ea typeface="+mn-ea"/>
                <a:cs typeface="+mn-cs"/>
              </a:rPr>
              <a:t>ማግኘት</a:t>
            </a:r>
            <a:r>
              <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rPr>
              <a:t>፣</a:t>
            </a:r>
          </a:p>
          <a:p>
            <a:pPr marL="365760" marR="0" lvl="0" indent="-256032" algn="just" defTabSz="914400" rtl="0" eaLnBrk="1" fontAlgn="auto" latinLnBrk="0" hangingPunct="1">
              <a:lnSpc>
                <a:spcPct val="100000"/>
              </a:lnSpc>
              <a:spcBef>
                <a:spcPts val="300"/>
              </a:spcBef>
              <a:spcAft>
                <a:spcPts val="0"/>
              </a:spcAft>
              <a:buClr>
                <a:srgbClr val="A04DA3"/>
              </a:buClr>
              <a:buSzTx/>
              <a:buFont typeface="Wingdings" pitchFamily="2" charset="2"/>
              <a:buChar char="v"/>
              <a:tabLst/>
              <a:defRPr/>
            </a:pPr>
            <a:r>
              <a:rPr kumimoji="0" lang="en-US" sz="2000" b="0" i="0" u="none" strike="noStrike" kern="1200" cap="none" spc="0" normalizeH="0" baseline="0" noProof="0" dirty="0" err="1" smtClean="0">
                <a:ln>
                  <a:noFill/>
                </a:ln>
                <a:solidFill>
                  <a:sysClr val="windowText" lastClr="000000"/>
                </a:solidFill>
                <a:effectLst/>
                <a:uLnTx/>
                <a:uFillTx/>
                <a:latin typeface="Georgia"/>
                <a:ea typeface="+mn-ea"/>
                <a:cs typeface="+mn-cs"/>
              </a:rPr>
              <a:t>ከግብዓት</a:t>
            </a:r>
            <a:r>
              <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rPr>
              <a:t> </a:t>
            </a:r>
            <a:r>
              <a:rPr kumimoji="0" lang="en-US" sz="2000" b="0" i="0" u="none" strike="noStrike" kern="1200" cap="none" spc="0" normalizeH="0" baseline="0" noProof="0" dirty="0" err="1" smtClean="0">
                <a:ln>
                  <a:noFill/>
                </a:ln>
                <a:solidFill>
                  <a:sysClr val="windowText" lastClr="000000"/>
                </a:solidFill>
                <a:effectLst/>
                <a:uLnTx/>
                <a:uFillTx/>
                <a:latin typeface="Georgia"/>
                <a:ea typeface="+mn-ea"/>
                <a:cs typeface="+mn-cs"/>
              </a:rPr>
              <a:t>ዝግጅት</a:t>
            </a:r>
            <a:r>
              <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rPr>
              <a:t> </a:t>
            </a:r>
            <a:r>
              <a:rPr kumimoji="0" lang="en-US" sz="2000" b="0" i="0" u="none" strike="noStrike" kern="1200" cap="none" spc="0" normalizeH="0" baseline="0" noProof="0" dirty="0" err="1" smtClean="0">
                <a:ln>
                  <a:noFill/>
                </a:ln>
                <a:solidFill>
                  <a:sysClr val="windowText" lastClr="000000"/>
                </a:solidFill>
                <a:effectLst/>
                <a:uLnTx/>
                <a:uFillTx/>
                <a:latin typeface="Georgia"/>
                <a:ea typeface="+mn-ea"/>
                <a:cs typeface="+mn-cs"/>
              </a:rPr>
              <a:t>እስከ</a:t>
            </a:r>
            <a:r>
              <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rPr>
              <a:t>  </a:t>
            </a:r>
            <a:r>
              <a:rPr kumimoji="0" lang="en-US" sz="2000" b="0" i="0" u="none" strike="noStrike" kern="1200" cap="none" spc="0" normalizeH="0" baseline="0" noProof="0" dirty="0" err="1" smtClean="0">
                <a:ln>
                  <a:noFill/>
                </a:ln>
                <a:solidFill>
                  <a:sysClr val="windowText" lastClr="000000"/>
                </a:solidFill>
                <a:effectLst/>
                <a:uLnTx/>
                <a:uFillTx/>
                <a:latin typeface="Georgia"/>
                <a:ea typeface="+mn-ea"/>
                <a:cs typeface="+mn-cs"/>
              </a:rPr>
              <a:t>ምርት</a:t>
            </a:r>
            <a:r>
              <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rPr>
              <a:t> </a:t>
            </a:r>
            <a:r>
              <a:rPr kumimoji="0" lang="en-US" sz="2000" b="0" i="0" u="none" strike="noStrike" kern="1200" cap="none" spc="0" normalizeH="0" baseline="0" noProof="0" dirty="0" err="1" smtClean="0">
                <a:ln>
                  <a:noFill/>
                </a:ln>
                <a:solidFill>
                  <a:sysClr val="windowText" lastClr="000000"/>
                </a:solidFill>
                <a:effectLst/>
                <a:uLnTx/>
                <a:uFillTx/>
                <a:latin typeface="Georgia"/>
                <a:ea typeface="+mn-ea"/>
                <a:cs typeface="+mn-cs"/>
              </a:rPr>
              <a:t>ያሉ</a:t>
            </a:r>
            <a:r>
              <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rPr>
              <a:t> </a:t>
            </a:r>
            <a:r>
              <a:rPr kumimoji="0" lang="en-US" sz="2000" b="0" i="0" u="none" strike="noStrike" kern="1200" cap="none" spc="0" normalizeH="0" baseline="0" noProof="0" dirty="0" err="1" smtClean="0">
                <a:ln>
                  <a:noFill/>
                </a:ln>
                <a:solidFill>
                  <a:sysClr val="windowText" lastClr="000000"/>
                </a:solidFill>
                <a:effectLst/>
                <a:uLnTx/>
                <a:uFillTx/>
                <a:latin typeface="Georgia"/>
                <a:ea typeface="+mn-ea"/>
                <a:cs typeface="+mn-cs"/>
              </a:rPr>
              <a:t>ሂደቶችን</a:t>
            </a:r>
            <a:r>
              <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rPr>
              <a:t> </a:t>
            </a:r>
            <a:r>
              <a:rPr kumimoji="0" lang="en-US" sz="2000" b="0" i="0" u="none" strike="noStrike" kern="1200" cap="none" spc="0" normalizeH="0" baseline="0" noProof="0" dirty="0" err="1" smtClean="0">
                <a:ln>
                  <a:noFill/>
                </a:ln>
                <a:solidFill>
                  <a:sysClr val="windowText" lastClr="000000"/>
                </a:solidFill>
                <a:effectLst/>
                <a:uLnTx/>
                <a:uFillTx/>
                <a:latin typeface="Georgia"/>
                <a:ea typeface="+mn-ea"/>
                <a:cs typeface="+mn-cs"/>
              </a:rPr>
              <a:t>በአግባቡ</a:t>
            </a:r>
            <a:r>
              <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rPr>
              <a:t> </a:t>
            </a:r>
            <a:r>
              <a:rPr kumimoji="0" lang="en-US" sz="2000" b="0" i="0" u="none" strike="noStrike" kern="1200" cap="none" spc="0" normalizeH="0" baseline="0" noProof="0" dirty="0" err="1" smtClean="0">
                <a:ln>
                  <a:noFill/>
                </a:ln>
                <a:solidFill>
                  <a:sysClr val="windowText" lastClr="000000"/>
                </a:solidFill>
                <a:effectLst/>
                <a:uLnTx/>
                <a:uFillTx/>
                <a:latin typeface="Georgia"/>
                <a:ea typeface="+mn-ea"/>
                <a:cs typeface="+mn-cs"/>
              </a:rPr>
              <a:t>መከታተልና</a:t>
            </a:r>
            <a:r>
              <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rPr>
              <a:t> </a:t>
            </a:r>
            <a:r>
              <a:rPr kumimoji="0" lang="en-US" sz="2000" b="0" i="0" u="none" strike="noStrike" kern="1200" cap="none" spc="0" normalizeH="0" baseline="0" noProof="0" dirty="0" err="1" smtClean="0">
                <a:ln>
                  <a:noFill/>
                </a:ln>
                <a:solidFill>
                  <a:sysClr val="windowText" lastClr="000000"/>
                </a:solidFill>
                <a:effectLst/>
                <a:uLnTx/>
                <a:uFillTx/>
                <a:latin typeface="Georgia"/>
                <a:ea typeface="+mn-ea"/>
                <a:cs typeface="+mn-cs"/>
              </a:rPr>
              <a:t>አስፈላጊ</a:t>
            </a:r>
            <a:r>
              <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rPr>
              <a:t> </a:t>
            </a:r>
            <a:r>
              <a:rPr kumimoji="0" lang="en-US" sz="2000" b="0" i="0" u="none" strike="noStrike" kern="1200" cap="none" spc="0" normalizeH="0" baseline="0" noProof="0" dirty="0" err="1" smtClean="0">
                <a:ln>
                  <a:noFill/>
                </a:ln>
                <a:solidFill>
                  <a:sysClr val="windowText" lastClr="000000"/>
                </a:solidFill>
                <a:effectLst/>
                <a:uLnTx/>
                <a:uFillTx/>
                <a:latin typeface="Georgia"/>
                <a:ea typeface="+mn-ea"/>
                <a:cs typeface="+mn-cs"/>
              </a:rPr>
              <a:t>ልኬቶችን</a:t>
            </a:r>
            <a:r>
              <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rPr>
              <a:t> </a:t>
            </a:r>
            <a:r>
              <a:rPr kumimoji="0" lang="en-US" sz="2000" b="0" i="0" u="none" strike="noStrike" kern="1200" cap="none" spc="0" normalizeH="0" baseline="0" noProof="0" dirty="0" err="1" smtClean="0">
                <a:ln>
                  <a:noFill/>
                </a:ln>
                <a:solidFill>
                  <a:sysClr val="windowText" lastClr="000000"/>
                </a:solidFill>
                <a:effectLst/>
                <a:uLnTx/>
                <a:uFillTx/>
                <a:latin typeface="Georgia"/>
                <a:ea typeface="+mn-ea"/>
                <a:cs typeface="+mn-cs"/>
              </a:rPr>
              <a:t>ማድረግ</a:t>
            </a:r>
            <a:r>
              <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rPr>
              <a:t>፣ </a:t>
            </a:r>
          </a:p>
          <a:p>
            <a:pPr marL="365760" marR="0" lvl="0" indent="-256032" algn="just" defTabSz="914400" rtl="0" eaLnBrk="1" fontAlgn="auto" latinLnBrk="0" hangingPunct="1">
              <a:lnSpc>
                <a:spcPct val="100000"/>
              </a:lnSpc>
              <a:spcBef>
                <a:spcPts val="300"/>
              </a:spcBef>
              <a:spcAft>
                <a:spcPts val="0"/>
              </a:spcAft>
              <a:buClr>
                <a:srgbClr val="A04DA3"/>
              </a:buClr>
              <a:buSzTx/>
              <a:buFont typeface="Wingdings" pitchFamily="2" charset="2"/>
              <a:buChar char="v"/>
              <a:tabLst/>
              <a:defRPr/>
            </a:pPr>
            <a:r>
              <a:rPr kumimoji="0" lang="am-ET" sz="2000" b="0" i="0" u="none" strike="noStrike" kern="1200" cap="none" spc="0" normalizeH="0" baseline="0" noProof="0" dirty="0" smtClean="0">
                <a:ln>
                  <a:noFill/>
                </a:ln>
                <a:solidFill>
                  <a:sysClr val="windowText" lastClr="000000"/>
                </a:solidFill>
                <a:effectLst/>
                <a:uLnTx/>
                <a:uFillTx/>
                <a:latin typeface="Nyala"/>
                <a:ea typeface="+mn-ea"/>
                <a:cs typeface="+mn-cs"/>
              </a:rPr>
              <a:t>ምርጥ ተሞክሮዎች እንደሚያሳዩት የተደረሰበት የኦፕሬተሮች የማምረት ቅልጥፍና (</a:t>
            </a:r>
            <a:r>
              <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rPr>
              <a:t>efficiency) 75% </a:t>
            </a:r>
            <a:r>
              <a:rPr kumimoji="0" lang="am-ET" sz="2000" b="0" i="0" u="none" strike="noStrike" kern="1200" cap="none" spc="0" normalizeH="0" baseline="0" noProof="0" dirty="0" smtClean="0">
                <a:ln>
                  <a:noFill/>
                </a:ln>
                <a:solidFill>
                  <a:sysClr val="windowText" lastClr="000000"/>
                </a:solidFill>
                <a:effectLst/>
                <a:uLnTx/>
                <a:uFillTx/>
                <a:latin typeface="Nyala"/>
                <a:ea typeface="+mn-ea"/>
                <a:cs typeface="+mn-cs"/>
              </a:rPr>
              <a:t>እንዲሁም የኦፕሬተሮች ከስራ የመቅረት ምጣኔ 10%፣</a:t>
            </a:r>
            <a:endPar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endParaRPr>
          </a:p>
          <a:p>
            <a:pPr marL="109728" marR="0" lvl="0" indent="0" algn="just" defTabSz="914400" rtl="0" eaLnBrk="1" fontAlgn="auto" latinLnBrk="0" hangingPunct="1">
              <a:lnSpc>
                <a:spcPct val="100000"/>
              </a:lnSpc>
              <a:spcBef>
                <a:spcPts val="300"/>
              </a:spcBef>
              <a:spcAft>
                <a:spcPts val="0"/>
              </a:spcAft>
              <a:buClr>
                <a:srgbClr val="A04DA3"/>
              </a:buClr>
              <a:buSzTx/>
              <a:buFont typeface="Georgia"/>
              <a:buNone/>
              <a:tabLst/>
              <a:defRPr/>
            </a:pPr>
            <a:endPar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endParaRPr>
          </a:p>
          <a:p>
            <a:pPr marL="109728" marR="0" lvl="0" indent="0" algn="just" defTabSz="914400" rtl="0" eaLnBrk="1" fontAlgn="auto" latinLnBrk="0" hangingPunct="1">
              <a:lnSpc>
                <a:spcPct val="100000"/>
              </a:lnSpc>
              <a:spcBef>
                <a:spcPts val="300"/>
              </a:spcBef>
              <a:spcAft>
                <a:spcPts val="0"/>
              </a:spcAft>
              <a:buClr>
                <a:srgbClr val="A04DA3"/>
              </a:buClr>
              <a:buSzTx/>
              <a:buFont typeface="Georgia"/>
              <a:buNone/>
              <a:tabLst/>
              <a:defRPr/>
            </a:pPr>
            <a:endParaRPr kumimoji="0" lang="en-US" sz="2000" b="0" i="0" u="none" strike="noStrike" kern="1200" cap="none" spc="0" normalizeH="0" baseline="0" noProof="0" dirty="0">
              <a:ln>
                <a:noFill/>
              </a:ln>
              <a:solidFill>
                <a:sysClr val="windowText" lastClr="000000"/>
              </a:solidFill>
              <a:effectLst/>
              <a:uLnTx/>
              <a:uFillTx/>
              <a:latin typeface="Georgia"/>
              <a:ea typeface="+mn-ea"/>
              <a:cs typeface="+mn-cs"/>
            </a:endParaRPr>
          </a:p>
        </p:txBody>
      </p:sp>
    </p:spTree>
    <p:extLst>
      <p:ext uri="{BB962C8B-B14F-4D97-AF65-F5344CB8AC3E}">
        <p14:creationId xmlns:p14="http://schemas.microsoft.com/office/powerpoint/2010/main" val="30499058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9">
            <a:extLst>
              <a:ext uri="{FF2B5EF4-FFF2-40B4-BE49-F238E27FC236}">
                <a16:creationId xmlns="" xmlns:a16="http://schemas.microsoft.com/office/drawing/2014/main" id="{7FBB3AFF-AB1F-4A0E-A4B1-9EA1DC5D8C2B}"/>
              </a:ext>
            </a:extLst>
          </p:cNvPr>
          <p:cNvGrpSpPr/>
          <p:nvPr/>
        </p:nvGrpSpPr>
        <p:grpSpPr>
          <a:xfrm>
            <a:off x="129011" y="-204104"/>
            <a:ext cx="8908319" cy="6300104"/>
            <a:chOff x="350519" y="1850076"/>
            <a:chExt cx="11377189" cy="5205958"/>
          </a:xfrm>
          <a:noFill/>
        </p:grpSpPr>
        <p:sp>
          <p:nvSpPr>
            <p:cNvPr id="31" name="Rectangle 30">
              <a:extLst>
                <a:ext uri="{FF2B5EF4-FFF2-40B4-BE49-F238E27FC236}">
                  <a16:creationId xmlns="" xmlns:a16="http://schemas.microsoft.com/office/drawing/2014/main" id="{FE768736-F1E0-4692-84BC-C7F321F7045B}"/>
                </a:ext>
              </a:extLst>
            </p:cNvPr>
            <p:cNvSpPr/>
            <p:nvPr/>
          </p:nvSpPr>
          <p:spPr>
            <a:xfrm>
              <a:off x="350519" y="1850076"/>
              <a:ext cx="11377189" cy="5205958"/>
            </a:xfrm>
            <a:prstGeom prst="rect">
              <a:avLst/>
            </a:prstGeom>
            <a:grpFill/>
            <a:ln w="9525">
              <a:solidFill>
                <a:srgbClr val="457B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ከ</a:t>
              </a:r>
              <a:endParaRPr lang="en-GB"/>
            </a:p>
          </p:txBody>
        </p:sp>
        <p:sp>
          <p:nvSpPr>
            <p:cNvPr id="28" name="TextBox 27">
              <a:extLst>
                <a:ext uri="{FF2B5EF4-FFF2-40B4-BE49-F238E27FC236}">
                  <a16:creationId xmlns="" xmlns:a16="http://schemas.microsoft.com/office/drawing/2014/main" id="{97C48A70-C23A-4CB3-9E1A-CFA9C6B90607}"/>
                </a:ext>
              </a:extLst>
            </p:cNvPr>
            <p:cNvSpPr txBox="1"/>
            <p:nvPr/>
          </p:nvSpPr>
          <p:spPr>
            <a:xfrm>
              <a:off x="1062862" y="4459919"/>
              <a:ext cx="10389394"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b="1" smtClean="0">
                <a:latin typeface="Century Gothic" panose="020B0502020202020204" pitchFamily="34" charset="0"/>
                <a:ea typeface="Times New Roman" panose="02020603050405020304" pitchFamily="18" charset="0"/>
                <a:cs typeface="Arial" panose="020B0604020202020204" pitchFamily="34" charset="0"/>
              </a:endParaRPr>
            </a:p>
          </p:txBody>
        </p:sp>
        <p:sp>
          <p:nvSpPr>
            <p:cNvPr id="36" name="TextBox 35">
              <a:extLst>
                <a:ext uri="{FF2B5EF4-FFF2-40B4-BE49-F238E27FC236}">
                  <a16:creationId xmlns="" xmlns:a16="http://schemas.microsoft.com/office/drawing/2014/main" id="{15E470E4-284E-49D1-AA41-E09A5F9CB47A}"/>
                </a:ext>
              </a:extLst>
            </p:cNvPr>
            <p:cNvSpPr txBox="1"/>
            <p:nvPr/>
          </p:nvSpPr>
          <p:spPr>
            <a:xfrm>
              <a:off x="1062862" y="5134608"/>
              <a:ext cx="10528761"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dirty="0">
                <a:effectLst/>
                <a:latin typeface="Century Gothic" panose="020B0502020202020204" pitchFamily="34" charset="0"/>
                <a:ea typeface="Times New Roman" panose="02020603050405020304" pitchFamily="18" charset="0"/>
                <a:cs typeface="Arial" panose="020B0604020202020204" pitchFamily="34" charset="0"/>
              </a:endParaRPr>
            </a:p>
          </p:txBody>
        </p:sp>
      </p:grpSp>
      <p:pic>
        <p:nvPicPr>
          <p:cNvPr id="35"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9070" y="39988"/>
            <a:ext cx="1158261" cy="83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txBox="1">
            <a:spLocks/>
          </p:cNvSpPr>
          <p:nvPr/>
        </p:nvSpPr>
        <p:spPr>
          <a:xfrm>
            <a:off x="457200" y="2249424"/>
            <a:ext cx="8229600" cy="432511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marR="0" lvl="0" indent="0" algn="l" defTabSz="914400" rtl="0" eaLnBrk="1" fontAlgn="auto" latinLnBrk="0" hangingPunct="1">
              <a:lnSpc>
                <a:spcPct val="100000"/>
              </a:lnSpc>
              <a:spcBef>
                <a:spcPts val="300"/>
              </a:spcBef>
              <a:spcAft>
                <a:spcPts val="0"/>
              </a:spcAft>
              <a:buClr>
                <a:srgbClr val="A04DA3"/>
              </a:buClr>
              <a:buSzTx/>
              <a:buFont typeface="Georgia"/>
              <a:buNone/>
              <a:tabLst/>
              <a:defRPr/>
            </a:pPr>
            <a:endPar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endParaRPr>
          </a:p>
        </p:txBody>
      </p:sp>
      <p:sp>
        <p:nvSpPr>
          <p:cNvPr id="3" name="Rectangle 2"/>
          <p:cNvSpPr/>
          <p:nvPr/>
        </p:nvSpPr>
        <p:spPr>
          <a:xfrm>
            <a:off x="533400" y="1720840"/>
            <a:ext cx="8382000" cy="369332"/>
          </a:xfrm>
          <a:prstGeom prst="rect">
            <a:avLst/>
          </a:prstGeom>
        </p:spPr>
        <p:txBody>
          <a:bodyPr wrap="square">
            <a:spAutoFit/>
          </a:bodyPr>
          <a:lstStyle/>
          <a:p>
            <a:endParaRPr lang="en-US" dirty="0"/>
          </a:p>
        </p:txBody>
      </p:sp>
      <p:sp>
        <p:nvSpPr>
          <p:cNvPr id="4" name="Rectangle 3"/>
          <p:cNvSpPr/>
          <p:nvPr/>
        </p:nvSpPr>
        <p:spPr>
          <a:xfrm>
            <a:off x="367420" y="1447800"/>
            <a:ext cx="8077200" cy="2677656"/>
          </a:xfrm>
          <a:prstGeom prst="rect">
            <a:avLst/>
          </a:prstGeom>
        </p:spPr>
        <p:txBody>
          <a:bodyPr wrap="square">
            <a:spAutoFit/>
          </a:bodyPr>
          <a:lstStyle/>
          <a:p>
            <a:pPr algn="just">
              <a:buBlip>
                <a:blip r:embed="rId4"/>
              </a:buBlip>
            </a:pPr>
            <a:r>
              <a:rPr lang="am-ET" sz="2400" dirty="0"/>
              <a:t>በተሰጠው ስልጠና መሰረት የአምራች ኢንዱስትሪዎችን አቅም አጠቃቀም ለመለካት በሚደረግ ሂደት ሊገጥሙ የሚችሉ አሉታዊና አዎንታዊ </a:t>
            </a:r>
            <a:r>
              <a:rPr lang="en-US" sz="2400" dirty="0" err="1"/>
              <a:t>ተጽንዖችን</a:t>
            </a:r>
            <a:r>
              <a:rPr lang="am-ET" sz="2400" dirty="0"/>
              <a:t> በማንሳት ተወያዩ፣ ለአሉታዊ </a:t>
            </a:r>
            <a:r>
              <a:rPr lang="en-US" sz="2400" dirty="0" err="1"/>
              <a:t>ተጽንዖች</a:t>
            </a:r>
            <a:r>
              <a:rPr lang="am-ET" sz="2400" dirty="0"/>
              <a:t> የመፍትሄ እርምጃዎችን ጠቁሙ?</a:t>
            </a:r>
            <a:endParaRPr lang="en-US" sz="2400" dirty="0"/>
          </a:p>
          <a:p>
            <a:pPr algn="just">
              <a:buBlip>
                <a:blip r:embed="rId4"/>
              </a:buBlip>
            </a:pPr>
            <a:endParaRPr lang="en-US" sz="2400" dirty="0"/>
          </a:p>
          <a:p>
            <a:pPr algn="just">
              <a:buBlip>
                <a:blip r:embed="rId4"/>
              </a:buBlip>
            </a:pPr>
            <a:r>
              <a:rPr lang="en-US" sz="2400" dirty="0" err="1"/>
              <a:t>እንዴት</a:t>
            </a:r>
            <a:r>
              <a:rPr lang="en-US" sz="2400" dirty="0"/>
              <a:t> </a:t>
            </a:r>
            <a:r>
              <a:rPr lang="en-US" sz="2400" dirty="0" err="1"/>
              <a:t>የፋብሪካዎችን</a:t>
            </a:r>
            <a:r>
              <a:rPr lang="en-US" sz="2400" dirty="0"/>
              <a:t> </a:t>
            </a:r>
            <a:r>
              <a:rPr lang="en-US" sz="2400" dirty="0" err="1"/>
              <a:t>አቅም</a:t>
            </a:r>
            <a:r>
              <a:rPr lang="en-US" sz="2400" dirty="0"/>
              <a:t> </a:t>
            </a:r>
            <a:r>
              <a:rPr lang="en-US" sz="2400" dirty="0" err="1"/>
              <a:t>አጠቃቀም</a:t>
            </a:r>
            <a:r>
              <a:rPr lang="en-US" sz="2400" dirty="0"/>
              <a:t> </a:t>
            </a:r>
            <a:r>
              <a:rPr lang="en-US" sz="2400" dirty="0" err="1"/>
              <a:t>በተግባር</a:t>
            </a:r>
            <a:r>
              <a:rPr lang="en-US" sz="2400" dirty="0"/>
              <a:t> </a:t>
            </a:r>
            <a:r>
              <a:rPr lang="en-US" sz="2400" dirty="0" err="1"/>
              <a:t>መለካት</a:t>
            </a:r>
            <a:r>
              <a:rPr lang="en-US" sz="2400" dirty="0"/>
              <a:t> </a:t>
            </a:r>
            <a:r>
              <a:rPr lang="en-US" sz="2400" dirty="0" err="1"/>
              <a:t>እንደሚቻል</a:t>
            </a:r>
            <a:r>
              <a:rPr lang="en-US" sz="2400" dirty="0"/>
              <a:t>  </a:t>
            </a:r>
            <a:r>
              <a:rPr lang="en-US" sz="2400" dirty="0" err="1"/>
              <a:t>የሚያሳይ</a:t>
            </a:r>
            <a:r>
              <a:rPr lang="en-US" sz="2400" dirty="0"/>
              <a:t> </a:t>
            </a:r>
            <a:r>
              <a:rPr lang="en-US" sz="2400" dirty="0" err="1"/>
              <a:t>ምሳሌ</a:t>
            </a:r>
            <a:r>
              <a:rPr lang="en-US" sz="2400" dirty="0"/>
              <a:t> </a:t>
            </a:r>
            <a:r>
              <a:rPr lang="en-US" sz="2400" dirty="0" err="1"/>
              <a:t>ተጠቅማችሁ</a:t>
            </a:r>
            <a:r>
              <a:rPr lang="en-US" sz="2400" dirty="0"/>
              <a:t> </a:t>
            </a:r>
            <a:r>
              <a:rPr lang="en-US" sz="2400" dirty="0" err="1"/>
              <a:t>ለክፍሉ</a:t>
            </a:r>
            <a:r>
              <a:rPr lang="en-US" sz="2400" dirty="0"/>
              <a:t> </a:t>
            </a:r>
            <a:r>
              <a:rPr lang="en-US" sz="2400" dirty="0" err="1"/>
              <a:t>አቅርቡ</a:t>
            </a:r>
            <a:r>
              <a:rPr lang="en-US" sz="2400" dirty="0"/>
              <a:t>፣</a:t>
            </a:r>
          </a:p>
        </p:txBody>
      </p:sp>
      <p:sp>
        <p:nvSpPr>
          <p:cNvPr id="9" name="Rectangle 8"/>
          <p:cNvSpPr/>
          <p:nvPr/>
        </p:nvSpPr>
        <p:spPr>
          <a:xfrm>
            <a:off x="768036" y="5410200"/>
            <a:ext cx="6081452" cy="369332"/>
          </a:xfrm>
          <a:prstGeom prst="rect">
            <a:avLst/>
          </a:prstGeom>
        </p:spPr>
        <p:txBody>
          <a:bodyPr wrap="square">
            <a:spAutoFit/>
          </a:bodyPr>
          <a:lstStyle/>
          <a:p>
            <a:pPr marL="285750" indent="-285750">
              <a:buFont typeface="Arial" pitchFamily="34" charset="0"/>
              <a:buChar char="•"/>
            </a:pPr>
            <a:endParaRPr lang="am-ET" dirty="0"/>
          </a:p>
        </p:txBody>
      </p:sp>
      <p:sp>
        <p:nvSpPr>
          <p:cNvPr id="2" name="Rectangle 1"/>
          <p:cNvSpPr/>
          <p:nvPr/>
        </p:nvSpPr>
        <p:spPr>
          <a:xfrm>
            <a:off x="990600" y="456908"/>
            <a:ext cx="2074158" cy="523220"/>
          </a:xfrm>
          <a:prstGeom prst="rect">
            <a:avLst/>
          </a:prstGeom>
        </p:spPr>
        <p:txBody>
          <a:bodyPr wrap="none">
            <a:spAutoFit/>
          </a:bodyPr>
          <a:lstStyle/>
          <a:p>
            <a:pPr lvl="0"/>
            <a:r>
              <a:rPr lang="en-US" sz="2800" b="1" dirty="0"/>
              <a:t>Syndicate - 2</a:t>
            </a:r>
            <a:endParaRPr kumimoji="0" lang="en-US" sz="2800" b="1"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18713766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858442" y="1622"/>
          <a:ext cx="1190" cy="1587"/>
        </p:xfrm>
        <a:graphic>
          <a:graphicData uri="http://schemas.openxmlformats.org/presentationml/2006/ole">
            <mc:AlternateContent xmlns:mc="http://schemas.openxmlformats.org/markup-compatibility/2006">
              <mc:Choice xmlns:v="urn:schemas-microsoft-com:vml" Requires="v">
                <p:oleObj spid="_x0000_s34822"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858442" y="1622"/>
                        <a:ext cx="1190"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857266" y="0"/>
            <a:ext cx="119063" cy="158750"/>
          </a:xfrm>
          <a:prstGeom prst="rect">
            <a:avLst/>
          </a:prstGeom>
          <a:solidFill>
            <a:scrgbClr r="0" g="0" b="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endParaRPr lang="en-US" sz="2000" b="1" err="1">
              <a:solidFill>
                <a:prstClr val="black"/>
              </a:solidFill>
              <a:latin typeface="Calibri" panose="020F0502020204030204" pitchFamily="34" charset="0"/>
              <a:sym typeface="Calibri" panose="020F0502020204030204" pitchFamily="34" charset="0"/>
            </a:endParaRPr>
          </a:p>
        </p:txBody>
      </p:sp>
      <p:sp>
        <p:nvSpPr>
          <p:cNvPr id="2" name="Text Placeholder 1"/>
          <p:cNvSpPr>
            <a:spLocks noGrp="1"/>
          </p:cNvSpPr>
          <p:nvPr>
            <p:ph type="body" sz="quarter" idx="14"/>
          </p:nvPr>
        </p:nvSpPr>
        <p:spPr>
          <a:xfrm>
            <a:off x="381001" y="304800"/>
            <a:ext cx="7550798" cy="823912"/>
          </a:xfrm>
        </p:spPr>
        <p:txBody>
          <a:bodyPr>
            <a:normAutofit/>
          </a:bodyPr>
          <a:lstStyle/>
          <a:p>
            <a:pPr lvl="0"/>
            <a:r>
              <a:rPr lang="am-ET" dirty="0">
                <a:solidFill>
                  <a:srgbClr val="FF0000"/>
                </a:solidFill>
              </a:rPr>
              <a:t>የአቅም አጠቃቀም ማዕቀፍ/ </a:t>
            </a:r>
            <a:r>
              <a:rPr lang="en-US" dirty="0">
                <a:solidFill>
                  <a:srgbClr val="FF0000"/>
                </a:solidFill>
              </a:rPr>
              <a:t>Framework/</a:t>
            </a:r>
            <a:endParaRPr lang="en-US" b="0" kern="0" dirty="0">
              <a:solidFill>
                <a:sysClr val="windowText" lastClr="000000"/>
              </a:solidFill>
            </a:endParaRPr>
          </a:p>
        </p:txBody>
      </p:sp>
      <p:sp>
        <p:nvSpPr>
          <p:cNvPr id="3" name="Rectangle 2"/>
          <p:cNvSpPr/>
          <p:nvPr/>
        </p:nvSpPr>
        <p:spPr>
          <a:xfrm>
            <a:off x="685745" y="1447800"/>
            <a:ext cx="7924800" cy="4678204"/>
          </a:xfrm>
          <a:prstGeom prst="rect">
            <a:avLst/>
          </a:prstGeom>
        </p:spPr>
        <p:txBody>
          <a:bodyPr wrap="square">
            <a:spAutoFit/>
          </a:bodyPr>
          <a:lstStyle/>
          <a:p>
            <a:pPr marL="365760" lvl="0" indent="-256032" algn="just">
              <a:spcBef>
                <a:spcPts val="300"/>
              </a:spcBef>
              <a:buClr>
                <a:srgbClr val="A04DA3"/>
              </a:buClr>
              <a:buBlip>
                <a:blip r:embed="rId8"/>
              </a:buBlip>
            </a:pPr>
            <a:r>
              <a:rPr lang="am-ET" sz="2400" dirty="0">
                <a:solidFill>
                  <a:srgbClr val="002060"/>
                </a:solidFill>
                <a:latin typeface="Nyala"/>
              </a:rPr>
              <a:t>የማምረት አቅም አጠቃቀም</a:t>
            </a:r>
            <a:r>
              <a:rPr lang="am-ET" sz="2400" dirty="0">
                <a:solidFill>
                  <a:prstClr val="black"/>
                </a:solidFill>
                <a:latin typeface="Nyala"/>
              </a:rPr>
              <a:t> የሚያመላክተው በብዛት ማምረትን ብቻ ሳይሆን </a:t>
            </a:r>
            <a:r>
              <a:rPr lang="am-ET" sz="2400" dirty="0">
                <a:solidFill>
                  <a:srgbClr val="00B050"/>
                </a:solidFill>
                <a:latin typeface="Nyala"/>
              </a:rPr>
              <a:t>የሚፈለገውን ያህል ለማምረት ፋብሪካው ምን መስራት</a:t>
            </a:r>
            <a:r>
              <a:rPr lang="am-ET" sz="2400" dirty="0">
                <a:solidFill>
                  <a:prstClr val="black"/>
                </a:solidFill>
                <a:latin typeface="Nyala"/>
              </a:rPr>
              <a:t> እንዳለበትም ነው፡፡ </a:t>
            </a:r>
            <a:endParaRPr lang="en-US" sz="2400" dirty="0">
              <a:solidFill>
                <a:prstClr val="black"/>
              </a:solidFill>
              <a:latin typeface="Georgia"/>
            </a:endParaRPr>
          </a:p>
          <a:p>
            <a:pPr marL="109728" lvl="0" algn="just">
              <a:spcBef>
                <a:spcPts val="300"/>
              </a:spcBef>
              <a:buClr>
                <a:srgbClr val="A04DA3"/>
              </a:buClr>
            </a:pPr>
            <a:endParaRPr lang="en-US" sz="2400" dirty="0">
              <a:solidFill>
                <a:prstClr val="black"/>
              </a:solidFill>
              <a:latin typeface="Georgia"/>
            </a:endParaRPr>
          </a:p>
          <a:p>
            <a:pPr marL="365760" lvl="0" indent="-256032" algn="just">
              <a:spcBef>
                <a:spcPts val="300"/>
              </a:spcBef>
              <a:buClr>
                <a:srgbClr val="A04DA3"/>
              </a:buClr>
              <a:buBlip>
                <a:blip r:embed="rId8"/>
              </a:buBlip>
            </a:pPr>
            <a:r>
              <a:rPr lang="am-ET" sz="2400" dirty="0">
                <a:solidFill>
                  <a:prstClr val="black"/>
                </a:solidFill>
                <a:latin typeface="Nyala"/>
              </a:rPr>
              <a:t>ይህም ሲባል የማምረት አቅም አጠቃቀም በተመረተ ምርትና ሊመረት የሚችል ምርት አቅም ጋር ያለውን ግንኙነት ብቻ የሚገልጽ ሳይሆን </a:t>
            </a:r>
            <a:r>
              <a:rPr lang="am-ET" sz="2400" dirty="0">
                <a:solidFill>
                  <a:srgbClr val="00B050"/>
                </a:solidFill>
                <a:latin typeface="Nyala"/>
              </a:rPr>
              <a:t>የምርቱ ፍላጎት በገበያ</a:t>
            </a:r>
            <a:r>
              <a:rPr lang="am-ET" sz="2400" dirty="0">
                <a:solidFill>
                  <a:prstClr val="black"/>
                </a:solidFill>
                <a:latin typeface="Nyala"/>
              </a:rPr>
              <a:t> ምን እንደሚመስል ደረጃውን ለማወቅም ይረዳል፡፡ </a:t>
            </a:r>
            <a:endParaRPr lang="en-US" sz="2400" dirty="0">
              <a:solidFill>
                <a:prstClr val="black"/>
              </a:solidFill>
              <a:latin typeface="Georgia"/>
            </a:endParaRPr>
          </a:p>
          <a:p>
            <a:pPr marL="109728" lvl="0" algn="just">
              <a:spcBef>
                <a:spcPts val="300"/>
              </a:spcBef>
              <a:buClr>
                <a:srgbClr val="A04DA3"/>
              </a:buClr>
            </a:pPr>
            <a:endParaRPr lang="en-US" sz="2400" dirty="0">
              <a:solidFill>
                <a:prstClr val="black"/>
              </a:solidFill>
              <a:latin typeface="Georgia"/>
            </a:endParaRPr>
          </a:p>
          <a:p>
            <a:pPr marL="365760" lvl="0" indent="-256032" algn="just">
              <a:spcBef>
                <a:spcPts val="300"/>
              </a:spcBef>
              <a:buClr>
                <a:srgbClr val="A04DA3"/>
              </a:buClr>
              <a:buBlip>
                <a:blip r:embed="rId8"/>
              </a:buBlip>
            </a:pPr>
            <a:r>
              <a:rPr lang="am-ET" sz="2400" dirty="0">
                <a:solidFill>
                  <a:prstClr val="black"/>
                </a:solidFill>
                <a:latin typeface="Nyala"/>
              </a:rPr>
              <a:t>አነስተኛ ካፒታል እና በጣም ዝቅተኛ አቅም አጠቃቀም ያላቸው  እንደ ኢትዮጵያ </a:t>
            </a:r>
            <a:r>
              <a:rPr lang="am-ET" sz="2400" dirty="0">
                <a:solidFill>
                  <a:srgbClr val="00B050"/>
                </a:solidFill>
                <a:latin typeface="Nyala"/>
              </a:rPr>
              <a:t>በማደግ ላይ ያሉ ሀገራት  በዓለም ገበያ ተፈላጊ ምርቶችን </a:t>
            </a:r>
            <a:r>
              <a:rPr lang="am-ET" sz="2400" dirty="0">
                <a:solidFill>
                  <a:prstClr val="black"/>
                </a:solidFill>
                <a:latin typeface="Nyala"/>
              </a:rPr>
              <a:t>በማምረት ተወዳዳሪ ለመሆን  እንዲችሉ</a:t>
            </a:r>
            <a:r>
              <a:rPr lang="en-US" sz="2400" dirty="0">
                <a:solidFill>
                  <a:prstClr val="black"/>
                </a:solidFill>
                <a:latin typeface="Georgia"/>
              </a:rPr>
              <a:t>፣ </a:t>
            </a:r>
            <a:endParaRPr lang="am-ET" sz="2400" dirty="0">
              <a:solidFill>
                <a:prstClr val="black"/>
              </a:solidFill>
              <a:latin typeface="Nyala"/>
            </a:endParaRPr>
          </a:p>
        </p:txBody>
      </p:sp>
    </p:spTree>
    <p:extLst>
      <p:ext uri="{BB962C8B-B14F-4D97-AF65-F5344CB8AC3E}">
        <p14:creationId xmlns:p14="http://schemas.microsoft.com/office/powerpoint/2010/main" val="164952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858442" y="1644"/>
          <a:ext cx="1190" cy="1587"/>
        </p:xfrm>
        <a:graphic>
          <a:graphicData uri="http://schemas.openxmlformats.org/presentationml/2006/ole">
            <mc:AlternateContent xmlns:mc="http://schemas.openxmlformats.org/markup-compatibility/2006">
              <mc:Choice xmlns:v="urn:schemas-microsoft-com:vml" Requires="v">
                <p:oleObj spid="_x0000_s21531"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858442" y="1644"/>
                        <a:ext cx="1190"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857277" y="0"/>
            <a:ext cx="119063" cy="158750"/>
          </a:xfrm>
          <a:prstGeom prst="rect">
            <a:avLst/>
          </a:prstGeom>
          <a:solidFill>
            <a:scrgbClr r="0" g="0" b="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endParaRPr lang="en-US" sz="2000" b="1" err="1">
              <a:solidFill>
                <a:prstClr val="black"/>
              </a:solidFill>
              <a:latin typeface="Calibri" panose="020F0502020204030204" pitchFamily="34" charset="0"/>
              <a:sym typeface="Calibri" panose="020F0502020204030204" pitchFamily="34" charset="0"/>
            </a:endParaRPr>
          </a:p>
        </p:txBody>
      </p:sp>
      <p:sp>
        <p:nvSpPr>
          <p:cNvPr id="2" name="Text Placeholder 1"/>
          <p:cNvSpPr>
            <a:spLocks noGrp="1"/>
          </p:cNvSpPr>
          <p:nvPr>
            <p:ph type="body" sz="quarter" idx="14"/>
          </p:nvPr>
        </p:nvSpPr>
        <p:spPr>
          <a:xfrm>
            <a:off x="377890" y="255588"/>
            <a:ext cx="7550798" cy="823912"/>
          </a:xfrm>
        </p:spPr>
        <p:txBody>
          <a:bodyPr>
            <a:normAutofit/>
          </a:bodyPr>
          <a:lstStyle/>
          <a:p>
            <a:r>
              <a:rPr lang="x-none" sz="3600" dirty="0">
                <a:solidFill>
                  <a:srgbClr val="204697"/>
                </a:solidFill>
                <a:latin typeface="Power Geez Unicode2" panose="00000400000000000000" pitchFamily="2" charset="0"/>
              </a:rPr>
              <a:t>መግቢያ</a:t>
            </a:r>
            <a:endParaRPr lang="en-US" sz="3600" dirty="0">
              <a:solidFill>
                <a:srgbClr val="204697"/>
              </a:solidFill>
              <a:latin typeface="Power Geez Unicode2" panose="00000400000000000000" pitchFamily="2" charset="0"/>
            </a:endParaRPr>
          </a:p>
        </p:txBody>
      </p:sp>
      <p:sp>
        <p:nvSpPr>
          <p:cNvPr id="6" name="TextBox 5">
            <a:extLst>
              <a:ext uri="{FF2B5EF4-FFF2-40B4-BE49-F238E27FC236}">
                <a16:creationId xmlns="" xmlns:a16="http://schemas.microsoft.com/office/drawing/2014/main" id="{64D081C0-A6A7-FA47-75F7-3114F0114EE2}"/>
              </a:ext>
            </a:extLst>
          </p:cNvPr>
          <p:cNvSpPr txBox="1"/>
          <p:nvPr/>
        </p:nvSpPr>
        <p:spPr>
          <a:xfrm>
            <a:off x="377886" y="1349390"/>
            <a:ext cx="8446536" cy="3929281"/>
          </a:xfrm>
          <a:prstGeom prst="rect">
            <a:avLst/>
          </a:prstGeom>
          <a:ln w="19050">
            <a:solidFill>
              <a:srgbClr val="002060"/>
            </a:solidFill>
          </a:ln>
        </p:spPr>
        <p:style>
          <a:lnRef idx="2">
            <a:schemeClr val="accent4"/>
          </a:lnRef>
          <a:fillRef idx="1">
            <a:schemeClr val="lt1"/>
          </a:fillRef>
          <a:effectRef idx="0">
            <a:schemeClr val="accent4"/>
          </a:effectRef>
          <a:fontRef idx="minor">
            <a:schemeClr val="dk1"/>
          </a:fontRef>
        </p:style>
        <p:txBody>
          <a:bodyPr wrap="square">
            <a:spAutoFit/>
          </a:bodyPr>
          <a:lstStyle/>
          <a:p>
            <a:pPr marL="285750" indent="-285750" algn="just">
              <a:lnSpc>
                <a:spcPct val="150000"/>
              </a:lnSpc>
              <a:spcAft>
                <a:spcPts val="1000"/>
              </a:spcAft>
              <a:buFont typeface="Wingdings" panose="05000000000000000000" pitchFamily="2" charset="2"/>
              <a:buChar char="Ø"/>
            </a:pPr>
            <a:r>
              <a:rPr lang="en-US" kern="100" dirty="0" err="1">
                <a:latin typeface="Power Geez Unicode1" pitchFamily="2" charset="0"/>
                <a:ea typeface="Aptos" panose="020B0004020202020204" pitchFamily="34" charset="0"/>
                <a:cs typeface="Times New Roman" panose="02020603050405020304" pitchFamily="18" charset="0"/>
              </a:rPr>
              <a:t>ሀገራችን</a:t>
            </a:r>
            <a:r>
              <a:rPr lang="am-ET" kern="100" dirty="0">
                <a:latin typeface="Power Geez Unicode1" pitchFamily="2" charset="0"/>
                <a:ea typeface="Aptos" panose="020B0004020202020204" pitchFamily="34" charset="0"/>
                <a:cs typeface="Times New Roman" panose="02020603050405020304" pitchFamily="18" charset="0"/>
              </a:rPr>
              <a:t> የጀመረ</a:t>
            </a:r>
            <a:r>
              <a:rPr lang="en-US" kern="100" dirty="0">
                <a:latin typeface="Power Geez Unicode1" pitchFamily="2" charset="0"/>
                <a:ea typeface="Aptos" panose="020B0004020202020204" pitchFamily="34" charset="0"/>
                <a:cs typeface="Times New Roman" panose="02020603050405020304" pitchFamily="18" charset="0"/>
              </a:rPr>
              <a:t>ች</a:t>
            </a:r>
            <a:r>
              <a:rPr lang="am-ET" kern="100" dirty="0">
                <a:latin typeface="Power Geez Unicode1" pitchFamily="2" charset="0"/>
                <a:ea typeface="Aptos" panose="020B0004020202020204" pitchFamily="34" charset="0"/>
                <a:cs typeface="Times New Roman" panose="02020603050405020304" pitchFamily="18" charset="0"/>
              </a:rPr>
              <a:t>ውን የልማት ጉዞ አጠናክሮ ለማስቀጠል</a:t>
            </a:r>
            <a:r>
              <a:rPr lang="en-US" kern="100" dirty="0">
                <a:latin typeface="Power Geez Unicode1" pitchFamily="2" charset="0"/>
                <a:ea typeface="Aptos" panose="020B0004020202020204" pitchFamily="34" charset="0"/>
                <a:cs typeface="Times New Roman" panose="02020603050405020304" pitchFamily="18" charset="0"/>
              </a:rPr>
              <a:t> </a:t>
            </a:r>
            <a:r>
              <a:rPr lang="am-ET" kern="100" dirty="0">
                <a:latin typeface="Power Geez Unicode1" pitchFamily="2" charset="0"/>
                <a:ea typeface="Aptos" panose="020B0004020202020204" pitchFamily="34" charset="0"/>
                <a:cs typeface="Times New Roman" panose="02020603050405020304" pitchFamily="18" charset="0"/>
              </a:rPr>
              <a:t>በተለያዩ ዘርፎች </a:t>
            </a:r>
            <a:r>
              <a:rPr lang="en-US" kern="100" dirty="0" err="1">
                <a:latin typeface="Power Geez Unicode1" pitchFamily="2" charset="0"/>
                <a:ea typeface="Aptos" panose="020B0004020202020204" pitchFamily="34" charset="0"/>
                <a:cs typeface="Times New Roman" panose="02020603050405020304" pitchFamily="18" charset="0"/>
              </a:rPr>
              <a:t>ስፋት</a:t>
            </a:r>
            <a:r>
              <a:rPr lang="en-US" kern="100" dirty="0">
                <a:latin typeface="Power Geez Unicode1" pitchFamily="2" charset="0"/>
                <a:ea typeface="Aptos" panose="020B0004020202020204" pitchFamily="34" charset="0"/>
                <a:cs typeface="Times New Roman" panose="02020603050405020304" pitchFamily="18" charset="0"/>
              </a:rPr>
              <a:t> </a:t>
            </a:r>
            <a:r>
              <a:rPr lang="en-US" kern="100" dirty="0" err="1">
                <a:latin typeface="Power Geez Unicode1" pitchFamily="2" charset="0"/>
                <a:ea typeface="Aptos" panose="020B0004020202020204" pitchFamily="34" charset="0"/>
                <a:cs typeface="Times New Roman" panose="02020603050405020304" pitchFamily="18" charset="0"/>
              </a:rPr>
              <a:t>ያለውን</a:t>
            </a:r>
            <a:r>
              <a:rPr lang="en-US" kern="100" dirty="0">
                <a:latin typeface="Power Geez Unicode1" pitchFamily="2" charset="0"/>
                <a:ea typeface="Aptos" panose="020B0004020202020204" pitchFamily="34" charset="0"/>
                <a:cs typeface="Times New Roman" panose="02020603050405020304" pitchFamily="18" charset="0"/>
              </a:rPr>
              <a:t> </a:t>
            </a:r>
            <a:r>
              <a:rPr lang="en-US" kern="100" dirty="0" err="1">
                <a:latin typeface="Power Geez Unicode1" pitchFamily="2" charset="0"/>
                <a:ea typeface="Aptos" panose="020B0004020202020204" pitchFamily="34" charset="0"/>
                <a:cs typeface="Times New Roman" panose="02020603050405020304" pitchFamily="18" charset="0"/>
              </a:rPr>
              <a:t>ስራ</a:t>
            </a:r>
            <a:r>
              <a:rPr lang="en-US" kern="100" dirty="0">
                <a:latin typeface="Power Geez Unicode1" pitchFamily="2" charset="0"/>
                <a:ea typeface="Aptos" panose="020B0004020202020204" pitchFamily="34" charset="0"/>
                <a:cs typeface="Times New Roman" panose="02020603050405020304" pitchFamily="18" charset="0"/>
              </a:rPr>
              <a:t> </a:t>
            </a:r>
            <a:r>
              <a:rPr lang="en-US" kern="100" dirty="0" err="1">
                <a:latin typeface="Power Geez Unicode1" pitchFamily="2" charset="0"/>
                <a:ea typeface="Aptos" panose="020B0004020202020204" pitchFamily="34" charset="0"/>
                <a:cs typeface="Times New Roman" panose="02020603050405020304" pitchFamily="18" charset="0"/>
              </a:rPr>
              <a:t>መንግስት</a:t>
            </a:r>
            <a:r>
              <a:rPr lang="en-US" kern="100" dirty="0">
                <a:latin typeface="Power Geez Unicode1" pitchFamily="2" charset="0"/>
                <a:ea typeface="Aptos" panose="020B0004020202020204" pitchFamily="34" charset="0"/>
                <a:cs typeface="Times New Roman" panose="02020603050405020304" pitchFamily="18" charset="0"/>
              </a:rPr>
              <a:t> </a:t>
            </a:r>
            <a:r>
              <a:rPr lang="am-ET" kern="100" dirty="0">
                <a:latin typeface="Power Geez Unicode1" pitchFamily="2" charset="0"/>
                <a:ea typeface="Aptos" panose="020B0004020202020204" pitchFamily="34" charset="0"/>
                <a:cs typeface="Times New Roman" panose="02020603050405020304" pitchFamily="18" charset="0"/>
              </a:rPr>
              <a:t>እየሰ</a:t>
            </a:r>
            <a:r>
              <a:rPr lang="en-US" kern="100" dirty="0">
                <a:latin typeface="Power Geez Unicode1" pitchFamily="2" charset="0"/>
                <a:ea typeface="Aptos" panose="020B0004020202020204" pitchFamily="34" charset="0"/>
                <a:cs typeface="Times New Roman" panose="02020603050405020304" pitchFamily="18" charset="0"/>
              </a:rPr>
              <a:t>ራ</a:t>
            </a:r>
            <a:r>
              <a:rPr lang="am-ET" kern="100" dirty="0">
                <a:latin typeface="Power Geez Unicode1" pitchFamily="2" charset="0"/>
                <a:ea typeface="Aptos" panose="020B0004020202020204" pitchFamily="34" charset="0"/>
                <a:cs typeface="Times New Roman" panose="02020603050405020304" pitchFamily="18" charset="0"/>
              </a:rPr>
              <a:t> ይገኛል፡፡ </a:t>
            </a:r>
            <a:endParaRPr lang="en-US" kern="100" dirty="0" smtClean="0">
              <a:latin typeface="Power Geez Unicode1" pitchFamily="2" charset="0"/>
              <a:ea typeface="Aptos" panose="020B0004020202020204" pitchFamily="34" charset="0"/>
              <a:cs typeface="Times New Roman" panose="02020603050405020304" pitchFamily="18" charset="0"/>
            </a:endParaRPr>
          </a:p>
          <a:p>
            <a:pPr algn="just">
              <a:lnSpc>
                <a:spcPct val="150000"/>
              </a:lnSpc>
              <a:spcAft>
                <a:spcPts val="1000"/>
              </a:spcAft>
            </a:pPr>
            <a:endParaRPr lang="en-US" kern="100" dirty="0">
              <a:latin typeface="Power Geez Unicode1" pitchFamily="2" charset="0"/>
              <a:ea typeface="Aptos" panose="020B0004020202020204" pitchFamily="34" charset="0"/>
              <a:cs typeface="Times New Roman" panose="02020603050405020304" pitchFamily="18" charset="0"/>
            </a:endParaRPr>
          </a:p>
          <a:p>
            <a:pPr marL="285750" indent="-285750" algn="just">
              <a:lnSpc>
                <a:spcPct val="150000"/>
              </a:lnSpc>
              <a:spcAft>
                <a:spcPts val="1000"/>
              </a:spcAft>
              <a:buFont typeface="Wingdings" panose="05000000000000000000" pitchFamily="2" charset="2"/>
              <a:buChar char="Ø"/>
            </a:pPr>
            <a:r>
              <a:rPr lang="am-ET" kern="100" dirty="0">
                <a:latin typeface="Power Geez Unicode1" pitchFamily="2" charset="0"/>
                <a:ea typeface="Aptos" panose="020B0004020202020204" pitchFamily="34" charset="0"/>
                <a:cs typeface="Times New Roman" panose="02020603050405020304" pitchFamily="18" charset="0"/>
              </a:rPr>
              <a:t>ከተለያዩ ዘርፎቹ ውስጥ አንደኛው የአምራች ኢንዱስትሪ ዘርፍ</a:t>
            </a:r>
            <a:r>
              <a:rPr lang="en-US" kern="100" dirty="0">
                <a:latin typeface="Power Geez Unicode1" pitchFamily="2" charset="0"/>
                <a:ea typeface="Aptos" panose="020B0004020202020204" pitchFamily="34" charset="0"/>
                <a:cs typeface="Times New Roman" panose="02020603050405020304" pitchFamily="18" charset="0"/>
              </a:rPr>
              <a:t> </a:t>
            </a:r>
            <a:r>
              <a:rPr lang="en-US" kern="100" dirty="0" err="1">
                <a:latin typeface="Power Geez Unicode1" pitchFamily="2" charset="0"/>
                <a:ea typeface="Aptos" panose="020B0004020202020204" pitchFamily="34" charset="0"/>
                <a:cs typeface="Times New Roman" panose="02020603050405020304" pitchFamily="18" charset="0"/>
              </a:rPr>
              <a:t>ሲሆን</a:t>
            </a:r>
            <a:r>
              <a:rPr lang="en-US" kern="100" dirty="0">
                <a:latin typeface="Power Geez Unicode1" pitchFamily="2" charset="0"/>
                <a:ea typeface="Aptos" panose="020B0004020202020204" pitchFamily="34" charset="0"/>
                <a:cs typeface="Times New Roman" panose="02020603050405020304" pitchFamily="18" charset="0"/>
              </a:rPr>
              <a:t> </a:t>
            </a:r>
            <a:r>
              <a:rPr lang="en-US" kern="100" dirty="0" err="1">
                <a:latin typeface="Power Geez Unicode1" pitchFamily="2" charset="0"/>
                <a:ea typeface="Aptos" panose="020B0004020202020204" pitchFamily="34" charset="0"/>
                <a:cs typeface="Times New Roman" panose="02020603050405020304" pitchFamily="18" charset="0"/>
              </a:rPr>
              <a:t>ለኢኮኖሚ</a:t>
            </a:r>
            <a:r>
              <a:rPr lang="en-US" kern="100" dirty="0">
                <a:latin typeface="Power Geez Unicode1" pitchFamily="2" charset="0"/>
                <a:ea typeface="Aptos" panose="020B0004020202020204" pitchFamily="34" charset="0"/>
                <a:cs typeface="Times New Roman" panose="02020603050405020304" pitchFamily="18" charset="0"/>
              </a:rPr>
              <a:t> </a:t>
            </a:r>
            <a:r>
              <a:rPr lang="en-US" kern="100" dirty="0" err="1">
                <a:latin typeface="Power Geez Unicode1" pitchFamily="2" charset="0"/>
                <a:ea typeface="Aptos" panose="020B0004020202020204" pitchFamily="34" charset="0"/>
                <a:cs typeface="Times New Roman" panose="02020603050405020304" pitchFamily="18" charset="0"/>
              </a:rPr>
              <a:t>ዕድገትና</a:t>
            </a:r>
            <a:r>
              <a:rPr lang="en-US" kern="100" dirty="0">
                <a:latin typeface="Power Geez Unicode1" pitchFamily="2" charset="0"/>
                <a:ea typeface="Aptos" panose="020B0004020202020204" pitchFamily="34" charset="0"/>
                <a:cs typeface="Times New Roman" panose="02020603050405020304" pitchFamily="18" charset="0"/>
              </a:rPr>
              <a:t> </a:t>
            </a:r>
            <a:r>
              <a:rPr lang="en-US" kern="100" dirty="0" err="1">
                <a:latin typeface="Power Geez Unicode1" pitchFamily="2" charset="0"/>
                <a:ea typeface="Aptos" panose="020B0004020202020204" pitchFamily="34" charset="0"/>
                <a:cs typeface="Times New Roman" panose="02020603050405020304" pitchFamily="18" charset="0"/>
              </a:rPr>
              <a:t>ለሀገራዊ</a:t>
            </a:r>
            <a:r>
              <a:rPr lang="en-US" kern="100" dirty="0">
                <a:latin typeface="Power Geez Unicode1" pitchFamily="2" charset="0"/>
                <a:ea typeface="Aptos" panose="020B0004020202020204" pitchFamily="34" charset="0"/>
                <a:cs typeface="Times New Roman" panose="02020603050405020304" pitchFamily="18" charset="0"/>
              </a:rPr>
              <a:t> </a:t>
            </a:r>
            <a:r>
              <a:rPr lang="en-US" kern="100" dirty="0" err="1">
                <a:latin typeface="Power Geez Unicode1" pitchFamily="2" charset="0"/>
                <a:ea typeface="Aptos" panose="020B0004020202020204" pitchFamily="34" charset="0"/>
                <a:cs typeface="Times New Roman" panose="02020603050405020304" pitchFamily="18" charset="0"/>
              </a:rPr>
              <a:t>ልማት</a:t>
            </a:r>
            <a:r>
              <a:rPr lang="en-US" kern="100" dirty="0">
                <a:latin typeface="Power Geez Unicode1" pitchFamily="2" charset="0"/>
                <a:ea typeface="Aptos" panose="020B0004020202020204" pitchFamily="34" charset="0"/>
                <a:cs typeface="Times New Roman" panose="02020603050405020304" pitchFamily="18" charset="0"/>
              </a:rPr>
              <a:t> </a:t>
            </a:r>
            <a:r>
              <a:rPr lang="en-US" kern="100" dirty="0" err="1">
                <a:latin typeface="Power Geez Unicode1" pitchFamily="2" charset="0"/>
                <a:ea typeface="Aptos" panose="020B0004020202020204" pitchFamily="34" charset="0"/>
                <a:cs typeface="Times New Roman" panose="02020603050405020304" pitchFamily="18" charset="0"/>
              </a:rPr>
              <a:t>ወሳኝ</a:t>
            </a:r>
            <a:r>
              <a:rPr lang="en-US" kern="100" dirty="0">
                <a:latin typeface="Power Geez Unicode1" pitchFamily="2" charset="0"/>
                <a:ea typeface="Aptos" panose="020B0004020202020204" pitchFamily="34" charset="0"/>
                <a:cs typeface="Times New Roman" panose="02020603050405020304" pitchFamily="18" charset="0"/>
              </a:rPr>
              <a:t> </a:t>
            </a:r>
            <a:r>
              <a:rPr lang="en-US" kern="100" dirty="0" err="1">
                <a:latin typeface="Power Geez Unicode1" pitchFamily="2" charset="0"/>
                <a:ea typeface="Aptos" panose="020B0004020202020204" pitchFamily="34" charset="0"/>
                <a:cs typeface="Times New Roman" panose="02020603050405020304" pitchFamily="18" charset="0"/>
              </a:rPr>
              <a:t>ሚና</a:t>
            </a:r>
            <a:r>
              <a:rPr lang="en-US" kern="100" dirty="0">
                <a:latin typeface="Power Geez Unicode1" pitchFamily="2" charset="0"/>
                <a:ea typeface="Aptos" panose="020B0004020202020204" pitchFamily="34" charset="0"/>
                <a:cs typeface="Times New Roman" panose="02020603050405020304" pitchFamily="18" charset="0"/>
              </a:rPr>
              <a:t> </a:t>
            </a:r>
            <a:r>
              <a:rPr lang="en-US" kern="100" dirty="0" err="1">
                <a:latin typeface="Power Geez Unicode1" pitchFamily="2" charset="0"/>
                <a:ea typeface="Aptos" panose="020B0004020202020204" pitchFamily="34" charset="0"/>
                <a:cs typeface="Times New Roman" panose="02020603050405020304" pitchFamily="18" charset="0"/>
              </a:rPr>
              <a:t>ያለው</a:t>
            </a:r>
            <a:r>
              <a:rPr lang="en-US" kern="100" dirty="0">
                <a:latin typeface="Power Geez Unicode1" pitchFamily="2" charset="0"/>
                <a:ea typeface="Aptos" panose="020B0004020202020204" pitchFamily="34" charset="0"/>
                <a:cs typeface="Times New Roman" panose="02020603050405020304" pitchFamily="18" charset="0"/>
              </a:rPr>
              <a:t> </a:t>
            </a:r>
            <a:r>
              <a:rPr lang="en-US" kern="100" dirty="0" err="1">
                <a:latin typeface="Power Geez Unicode1" pitchFamily="2" charset="0"/>
                <a:ea typeface="Aptos" panose="020B0004020202020204" pitchFamily="34" charset="0"/>
                <a:cs typeface="Times New Roman" panose="02020603050405020304" pitchFamily="18" charset="0"/>
              </a:rPr>
              <a:t>ነው</a:t>
            </a:r>
            <a:r>
              <a:rPr lang="en-US" kern="100" dirty="0" smtClean="0">
                <a:latin typeface="Power Geez Unicode1" pitchFamily="2" charset="0"/>
                <a:ea typeface="Aptos" panose="020B0004020202020204" pitchFamily="34" charset="0"/>
                <a:cs typeface="Times New Roman" panose="02020603050405020304" pitchFamily="18" charset="0"/>
              </a:rPr>
              <a:t>፡፡</a:t>
            </a:r>
          </a:p>
          <a:p>
            <a:pPr algn="just">
              <a:lnSpc>
                <a:spcPct val="150000"/>
              </a:lnSpc>
              <a:spcAft>
                <a:spcPts val="1000"/>
              </a:spcAft>
            </a:pPr>
            <a:endParaRPr lang="en-US" kern="100" dirty="0">
              <a:latin typeface="Power Geez Unicode1" pitchFamily="2" charset="0"/>
              <a:ea typeface="Aptos" panose="020B0004020202020204" pitchFamily="34" charset="0"/>
              <a:cs typeface="Times New Roman" panose="02020603050405020304" pitchFamily="18" charset="0"/>
            </a:endParaRPr>
          </a:p>
          <a:p>
            <a:pPr marL="285750" indent="-285750" algn="just">
              <a:lnSpc>
                <a:spcPct val="150000"/>
              </a:lnSpc>
              <a:spcAft>
                <a:spcPts val="1000"/>
              </a:spcAft>
              <a:buFont typeface="Wingdings" panose="05000000000000000000" pitchFamily="2" charset="2"/>
              <a:buChar char="Ø"/>
            </a:pPr>
            <a:r>
              <a:rPr lang="en-US" kern="100" dirty="0" err="1" smtClean="0">
                <a:latin typeface="Power Geez Unicode1" pitchFamily="2" charset="0"/>
                <a:ea typeface="Aptos" panose="020B0004020202020204" pitchFamily="34" charset="0"/>
                <a:cs typeface="Times New Roman" panose="02020603050405020304" pitchFamily="18" charset="0"/>
              </a:rPr>
              <a:t>ሆኖም</a:t>
            </a:r>
            <a:r>
              <a:rPr lang="en-US" kern="100" dirty="0" smtClean="0">
                <a:latin typeface="Power Geez Unicode1" pitchFamily="2" charset="0"/>
                <a:ea typeface="Aptos" panose="020B0004020202020204" pitchFamily="34" charset="0"/>
                <a:cs typeface="Times New Roman" panose="02020603050405020304" pitchFamily="18" charset="0"/>
              </a:rPr>
              <a:t> </a:t>
            </a:r>
            <a:r>
              <a:rPr lang="en-US" kern="100" dirty="0" err="1" smtClean="0">
                <a:latin typeface="Power Geez Unicode1" pitchFamily="2" charset="0"/>
                <a:ea typeface="Aptos" panose="020B0004020202020204" pitchFamily="34" charset="0"/>
                <a:cs typeface="Times New Roman" panose="02020603050405020304" pitchFamily="18" charset="0"/>
              </a:rPr>
              <a:t>ዘርፉ</a:t>
            </a:r>
            <a:r>
              <a:rPr lang="en-US" kern="100" dirty="0" smtClean="0">
                <a:latin typeface="Power Geez Unicode1" pitchFamily="2" charset="0"/>
                <a:ea typeface="Aptos" panose="020B0004020202020204" pitchFamily="34" charset="0"/>
                <a:cs typeface="Times New Roman" panose="02020603050405020304" pitchFamily="18" charset="0"/>
              </a:rPr>
              <a:t> </a:t>
            </a:r>
            <a:r>
              <a:rPr lang="am-ET" kern="100" dirty="0" smtClean="0">
                <a:latin typeface="Power Geez Unicode1" pitchFamily="2" charset="0"/>
                <a:ea typeface="Aptos" panose="020B0004020202020204" pitchFamily="34" charset="0"/>
                <a:cs typeface="Times New Roman" panose="02020603050405020304" pitchFamily="18" charset="0"/>
              </a:rPr>
              <a:t>በኢኮኖሚው </a:t>
            </a:r>
            <a:r>
              <a:rPr lang="am-ET" kern="100" dirty="0">
                <a:latin typeface="Power Geez Unicode1" pitchFamily="2" charset="0"/>
                <a:ea typeface="Aptos" panose="020B0004020202020204" pitchFamily="34" charset="0"/>
                <a:cs typeface="Times New Roman" panose="02020603050405020304" pitchFamily="18" charset="0"/>
              </a:rPr>
              <a:t>ውስጥ የሚጠበቅበትን ሀገራዊ ድርሻ እንዲወጣ</a:t>
            </a:r>
            <a:r>
              <a:rPr lang="en-US" kern="100" dirty="0">
                <a:latin typeface="Power Geez Unicode1" pitchFamily="2" charset="0"/>
                <a:ea typeface="Aptos" panose="020B0004020202020204" pitchFamily="34" charset="0"/>
                <a:cs typeface="Times New Roman" panose="02020603050405020304" pitchFamily="18" charset="0"/>
              </a:rPr>
              <a:t> </a:t>
            </a:r>
            <a:r>
              <a:rPr lang="en-US" kern="100" dirty="0" err="1" smtClean="0">
                <a:latin typeface="Power Geez Unicode1" pitchFamily="2" charset="0"/>
                <a:ea typeface="Aptos" panose="020B0004020202020204" pitchFamily="34" charset="0"/>
                <a:cs typeface="Times New Roman" panose="02020603050405020304" pitchFamily="18" charset="0"/>
              </a:rPr>
              <a:t>ሚኒስቴር</a:t>
            </a:r>
            <a:r>
              <a:rPr lang="en-US" kern="100" dirty="0" smtClean="0">
                <a:latin typeface="Power Geez Unicode1" pitchFamily="2" charset="0"/>
                <a:ea typeface="Aptos" panose="020B0004020202020204" pitchFamily="34" charset="0"/>
                <a:cs typeface="Times New Roman" panose="02020603050405020304" pitchFamily="18" charset="0"/>
              </a:rPr>
              <a:t> መ/</a:t>
            </a:r>
            <a:r>
              <a:rPr lang="en-US" kern="100" dirty="0" err="1" smtClean="0">
                <a:latin typeface="Power Geez Unicode1" pitchFamily="2" charset="0"/>
                <a:ea typeface="Aptos" panose="020B0004020202020204" pitchFamily="34" charset="0"/>
                <a:cs typeface="Times New Roman" panose="02020603050405020304" pitchFamily="18" charset="0"/>
              </a:rPr>
              <a:t>ቤቱን</a:t>
            </a:r>
            <a:r>
              <a:rPr lang="en-US" kern="100" dirty="0" smtClean="0">
                <a:latin typeface="Power Geez Unicode1" pitchFamily="2" charset="0"/>
                <a:ea typeface="Aptos" panose="020B0004020202020204" pitchFamily="34" charset="0"/>
                <a:cs typeface="Times New Roman" panose="02020603050405020304" pitchFamily="18" charset="0"/>
              </a:rPr>
              <a:t> </a:t>
            </a:r>
            <a:r>
              <a:rPr lang="en-US" kern="100" dirty="0" err="1" smtClean="0">
                <a:latin typeface="Power Geez Unicode1" pitchFamily="2" charset="0"/>
                <a:ea typeface="Aptos" panose="020B0004020202020204" pitchFamily="34" charset="0"/>
                <a:cs typeface="Times New Roman" panose="02020603050405020304" pitchFamily="18" charset="0"/>
              </a:rPr>
              <a:t>ጨምሮ</a:t>
            </a:r>
            <a:r>
              <a:rPr lang="en-US" kern="100" dirty="0" smtClean="0">
                <a:latin typeface="Power Geez Unicode1" pitchFamily="2" charset="0"/>
                <a:ea typeface="Aptos" panose="020B0004020202020204" pitchFamily="34" charset="0"/>
                <a:cs typeface="Times New Roman" panose="02020603050405020304" pitchFamily="18" charset="0"/>
              </a:rPr>
              <a:t> </a:t>
            </a:r>
            <a:r>
              <a:rPr lang="en-US" kern="100" dirty="0" err="1" smtClean="0">
                <a:latin typeface="Power Geez Unicode1" pitchFamily="2" charset="0"/>
                <a:ea typeface="Aptos" panose="020B0004020202020204" pitchFamily="34" charset="0"/>
                <a:cs typeface="Times New Roman" panose="02020603050405020304" pitchFamily="18" charset="0"/>
              </a:rPr>
              <a:t>በሌሎች</a:t>
            </a:r>
            <a:r>
              <a:rPr lang="en-US" kern="100" dirty="0" smtClean="0">
                <a:latin typeface="Power Geez Unicode1" pitchFamily="2" charset="0"/>
                <a:ea typeface="Aptos" panose="020B0004020202020204" pitchFamily="34" charset="0"/>
                <a:cs typeface="Times New Roman" panose="02020603050405020304" pitchFamily="18" charset="0"/>
              </a:rPr>
              <a:t> </a:t>
            </a:r>
            <a:r>
              <a:rPr lang="en-US" kern="100" dirty="0" err="1" smtClean="0">
                <a:latin typeface="Power Geez Unicode1" pitchFamily="2" charset="0"/>
                <a:ea typeface="Aptos" panose="020B0004020202020204" pitchFamily="34" charset="0"/>
                <a:cs typeface="Times New Roman" panose="02020603050405020304" pitchFamily="18" charset="0"/>
              </a:rPr>
              <a:t>ባለድርሻ</a:t>
            </a:r>
            <a:r>
              <a:rPr lang="en-US" kern="100" dirty="0" smtClean="0">
                <a:latin typeface="Power Geez Unicode1" pitchFamily="2" charset="0"/>
                <a:ea typeface="Aptos" panose="020B0004020202020204" pitchFamily="34" charset="0"/>
                <a:cs typeface="Times New Roman" panose="02020603050405020304" pitchFamily="18" charset="0"/>
              </a:rPr>
              <a:t> </a:t>
            </a:r>
            <a:r>
              <a:rPr lang="en-US" kern="100" dirty="0" err="1" smtClean="0">
                <a:latin typeface="Power Geez Unicode1" pitchFamily="2" charset="0"/>
                <a:ea typeface="Aptos" panose="020B0004020202020204" pitchFamily="34" charset="0"/>
                <a:cs typeface="Times New Roman" panose="02020603050405020304" pitchFamily="18" charset="0"/>
              </a:rPr>
              <a:t>አካላት</a:t>
            </a:r>
            <a:r>
              <a:rPr lang="en-US" kern="100" dirty="0" smtClean="0">
                <a:latin typeface="Power Geez Unicode1" pitchFamily="2" charset="0"/>
                <a:ea typeface="Aptos" panose="020B0004020202020204" pitchFamily="34" charset="0"/>
                <a:cs typeface="Times New Roman" panose="02020603050405020304" pitchFamily="18" charset="0"/>
              </a:rPr>
              <a:t> </a:t>
            </a:r>
            <a:r>
              <a:rPr lang="en-US" kern="100" dirty="0" err="1" smtClean="0">
                <a:latin typeface="Power Geez Unicode1" pitchFamily="2" charset="0"/>
                <a:ea typeface="Aptos" panose="020B0004020202020204" pitchFamily="34" charset="0"/>
                <a:cs typeface="Times New Roman" panose="02020603050405020304" pitchFamily="18" charset="0"/>
              </a:rPr>
              <a:t>ከፍተኛ</a:t>
            </a:r>
            <a:r>
              <a:rPr lang="en-US" kern="100" dirty="0" smtClean="0">
                <a:latin typeface="Power Geez Unicode1" pitchFamily="2" charset="0"/>
                <a:ea typeface="Aptos" panose="020B0004020202020204" pitchFamily="34" charset="0"/>
                <a:cs typeface="Times New Roman" panose="02020603050405020304" pitchFamily="18" charset="0"/>
              </a:rPr>
              <a:t> </a:t>
            </a:r>
            <a:r>
              <a:rPr lang="en-US" kern="100" dirty="0" err="1" smtClean="0">
                <a:latin typeface="Power Geez Unicode1" pitchFamily="2" charset="0"/>
                <a:ea typeface="Aptos" panose="020B0004020202020204" pitchFamily="34" charset="0"/>
                <a:cs typeface="Times New Roman" panose="02020603050405020304" pitchFamily="18" charset="0"/>
              </a:rPr>
              <a:t>ርብርብ</a:t>
            </a:r>
            <a:r>
              <a:rPr lang="en-US" kern="100" dirty="0" smtClean="0">
                <a:latin typeface="Power Geez Unicode1" pitchFamily="2" charset="0"/>
                <a:ea typeface="Aptos" panose="020B0004020202020204" pitchFamily="34" charset="0"/>
                <a:cs typeface="Times New Roman" panose="02020603050405020304" pitchFamily="18" charset="0"/>
              </a:rPr>
              <a:t> </a:t>
            </a:r>
            <a:r>
              <a:rPr lang="en-US" kern="100" dirty="0" err="1" smtClean="0">
                <a:latin typeface="Power Geez Unicode1" pitchFamily="2" charset="0"/>
                <a:ea typeface="Aptos" panose="020B0004020202020204" pitchFamily="34" charset="0"/>
                <a:cs typeface="Times New Roman" panose="02020603050405020304" pitchFamily="18" charset="0"/>
              </a:rPr>
              <a:t>እየተደረገ</a:t>
            </a:r>
            <a:r>
              <a:rPr lang="en-US" kern="100" dirty="0" smtClean="0">
                <a:latin typeface="Power Geez Unicode1" pitchFamily="2" charset="0"/>
                <a:ea typeface="Aptos" panose="020B0004020202020204" pitchFamily="34" charset="0"/>
                <a:cs typeface="Times New Roman" panose="02020603050405020304" pitchFamily="18" charset="0"/>
              </a:rPr>
              <a:t> </a:t>
            </a:r>
            <a:r>
              <a:rPr lang="en-US" kern="100" dirty="0" err="1" smtClean="0">
                <a:latin typeface="Power Geez Unicode1" pitchFamily="2" charset="0"/>
                <a:ea typeface="Aptos" panose="020B0004020202020204" pitchFamily="34" charset="0"/>
                <a:cs typeface="Times New Roman" panose="02020603050405020304" pitchFamily="18" charset="0"/>
              </a:rPr>
              <a:t>ይገኛል</a:t>
            </a:r>
            <a:r>
              <a:rPr lang="en-US" kern="100" dirty="0" smtClean="0">
                <a:latin typeface="Power Geez Unicode1" pitchFamily="2" charset="0"/>
                <a:ea typeface="Aptos" panose="020B0004020202020204" pitchFamily="34" charset="0"/>
                <a:cs typeface="Times New Roman" panose="02020603050405020304" pitchFamily="18" charset="0"/>
              </a:rPr>
              <a:t> </a:t>
            </a:r>
            <a:r>
              <a:rPr lang="am-ET" kern="100" dirty="0" smtClean="0">
                <a:latin typeface="Power Geez Unicode1" pitchFamily="2" charset="0"/>
                <a:ea typeface="Aptos" panose="020B0004020202020204" pitchFamily="34" charset="0"/>
                <a:cs typeface="Times New Roman" panose="02020603050405020304" pitchFamily="18" charset="0"/>
              </a:rPr>
              <a:t>፡፡ </a:t>
            </a:r>
            <a:endParaRPr lang="am-ET" kern="100" dirty="0">
              <a:latin typeface="Power Geez Unicode1"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456440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9">
            <a:extLst>
              <a:ext uri="{FF2B5EF4-FFF2-40B4-BE49-F238E27FC236}">
                <a16:creationId xmlns="" xmlns:a16="http://schemas.microsoft.com/office/drawing/2014/main" id="{7FBB3AFF-AB1F-4A0E-A4B1-9EA1DC5D8C2B}"/>
              </a:ext>
            </a:extLst>
          </p:cNvPr>
          <p:cNvGrpSpPr/>
          <p:nvPr/>
        </p:nvGrpSpPr>
        <p:grpSpPr>
          <a:xfrm>
            <a:off x="628947" y="4375991"/>
            <a:ext cx="8342717" cy="1338391"/>
            <a:chOff x="1062862" y="4459919"/>
            <a:chExt cx="10528761" cy="997381"/>
          </a:xfrm>
          <a:noFill/>
        </p:grpSpPr>
        <p:sp>
          <p:nvSpPr>
            <p:cNvPr id="28" name="TextBox 27">
              <a:extLst>
                <a:ext uri="{FF2B5EF4-FFF2-40B4-BE49-F238E27FC236}">
                  <a16:creationId xmlns="" xmlns:a16="http://schemas.microsoft.com/office/drawing/2014/main" id="{97C48A70-C23A-4CB3-9E1A-CFA9C6B90607}"/>
                </a:ext>
              </a:extLst>
            </p:cNvPr>
            <p:cNvSpPr txBox="1"/>
            <p:nvPr/>
          </p:nvSpPr>
          <p:spPr>
            <a:xfrm>
              <a:off x="1062862" y="4459919"/>
              <a:ext cx="10389394"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b="1" smtClean="0">
                <a:latin typeface="Century Gothic" panose="020B0502020202020204" pitchFamily="34" charset="0"/>
                <a:ea typeface="Times New Roman" panose="02020603050405020304" pitchFamily="18" charset="0"/>
                <a:cs typeface="Arial" panose="020B0604020202020204" pitchFamily="34" charset="0"/>
              </a:endParaRPr>
            </a:p>
          </p:txBody>
        </p:sp>
        <p:sp>
          <p:nvSpPr>
            <p:cNvPr id="36" name="TextBox 35">
              <a:extLst>
                <a:ext uri="{FF2B5EF4-FFF2-40B4-BE49-F238E27FC236}">
                  <a16:creationId xmlns="" xmlns:a16="http://schemas.microsoft.com/office/drawing/2014/main" id="{15E470E4-284E-49D1-AA41-E09A5F9CB47A}"/>
                </a:ext>
              </a:extLst>
            </p:cNvPr>
            <p:cNvSpPr txBox="1"/>
            <p:nvPr/>
          </p:nvSpPr>
          <p:spPr>
            <a:xfrm>
              <a:off x="1062862" y="5134608"/>
              <a:ext cx="10528761"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dirty="0">
                <a:effectLst/>
                <a:latin typeface="Century Gothic" panose="020B0502020202020204" pitchFamily="34" charset="0"/>
                <a:ea typeface="Times New Roman" panose="02020603050405020304" pitchFamily="18" charset="0"/>
                <a:cs typeface="Arial" panose="020B0604020202020204" pitchFamily="34" charset="0"/>
              </a:endParaRPr>
            </a:p>
          </p:txBody>
        </p:sp>
      </p:grpSp>
      <p:pic>
        <p:nvPicPr>
          <p:cNvPr id="35"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9070" y="39988"/>
            <a:ext cx="1158261" cy="83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txBox="1">
            <a:spLocks/>
          </p:cNvSpPr>
          <p:nvPr/>
        </p:nvSpPr>
        <p:spPr>
          <a:xfrm>
            <a:off x="457200" y="2249424"/>
            <a:ext cx="8229600" cy="432511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marR="0" lvl="0" indent="0" algn="l" defTabSz="914400" rtl="0" eaLnBrk="1" fontAlgn="auto" latinLnBrk="0" hangingPunct="1">
              <a:lnSpc>
                <a:spcPct val="100000"/>
              </a:lnSpc>
              <a:spcBef>
                <a:spcPts val="300"/>
              </a:spcBef>
              <a:spcAft>
                <a:spcPts val="0"/>
              </a:spcAft>
              <a:buClr>
                <a:srgbClr val="A04DA3"/>
              </a:buClr>
              <a:buSzTx/>
              <a:buFont typeface="Georgia"/>
              <a:buNone/>
              <a:tabLst/>
              <a:defRPr/>
            </a:pPr>
            <a:endParaRPr kumimoji="0" lang="en-US" sz="2000" b="0" i="0" u="none" strike="noStrike" kern="1200" cap="none" spc="0" normalizeH="0" baseline="0" noProof="0" dirty="0" smtClean="0">
              <a:ln>
                <a:noFill/>
              </a:ln>
              <a:solidFill>
                <a:sysClr val="windowText" lastClr="000000"/>
              </a:solidFill>
              <a:effectLst/>
              <a:uLnTx/>
              <a:uFillTx/>
              <a:latin typeface="Georgia"/>
              <a:ea typeface="+mn-ea"/>
              <a:cs typeface="+mn-cs"/>
            </a:endParaRPr>
          </a:p>
        </p:txBody>
      </p:sp>
      <p:sp>
        <p:nvSpPr>
          <p:cNvPr id="3" name="Rectangle 2"/>
          <p:cNvSpPr/>
          <p:nvPr/>
        </p:nvSpPr>
        <p:spPr>
          <a:xfrm>
            <a:off x="533400" y="1720840"/>
            <a:ext cx="8382000" cy="369332"/>
          </a:xfrm>
          <a:prstGeom prst="rect">
            <a:avLst/>
          </a:prstGeom>
        </p:spPr>
        <p:txBody>
          <a:bodyPr wrap="square">
            <a:spAutoFit/>
          </a:bodyPr>
          <a:lstStyle/>
          <a:p>
            <a:endParaRPr lang="en-US" dirty="0"/>
          </a:p>
        </p:txBody>
      </p:sp>
      <p:sp>
        <p:nvSpPr>
          <p:cNvPr id="4" name="Rectangle 3"/>
          <p:cNvSpPr/>
          <p:nvPr/>
        </p:nvSpPr>
        <p:spPr>
          <a:xfrm>
            <a:off x="457955" y="976481"/>
            <a:ext cx="8077200" cy="5509200"/>
          </a:xfrm>
          <a:prstGeom prst="rect">
            <a:avLst/>
          </a:prstGeom>
        </p:spPr>
        <p:txBody>
          <a:bodyPr wrap="square">
            <a:spAutoFit/>
          </a:bodyPr>
          <a:lstStyle/>
          <a:p>
            <a:pPr marL="342900" indent="-342900" algn="just">
              <a:buFont typeface="Arial" pitchFamily="34" charset="0"/>
              <a:buChar char="•"/>
            </a:pPr>
            <a:r>
              <a:rPr lang="am-ET" sz="1600" dirty="0">
                <a:solidFill>
                  <a:srgbClr val="00B0F0"/>
                </a:solidFill>
                <a:cs typeface="Arial" pitchFamily="34" charset="0"/>
              </a:rPr>
              <a:t>በንድፈ ሀሳብ፣ </a:t>
            </a:r>
            <a:r>
              <a:rPr lang="am-ET" sz="1600" dirty="0">
                <a:cs typeface="Arial" pitchFamily="34" charset="0"/>
              </a:rPr>
              <a:t>የማምረት አቅም አጠቃቀም የሚለካው </a:t>
            </a:r>
            <a:r>
              <a:rPr lang="am-ET" sz="1600" dirty="0">
                <a:solidFill>
                  <a:srgbClr val="FF0000"/>
                </a:solidFill>
                <a:cs typeface="Arial" pitchFamily="34" charset="0"/>
              </a:rPr>
              <a:t>በ100 ፐርሰንት </a:t>
            </a:r>
            <a:r>
              <a:rPr lang="am-ET" sz="1600" dirty="0">
                <a:solidFill>
                  <a:srgbClr val="00B050"/>
                </a:solidFill>
                <a:cs typeface="Arial" pitchFamily="34" charset="0"/>
              </a:rPr>
              <a:t>ውጤታማነት </a:t>
            </a:r>
            <a:r>
              <a:rPr lang="am-ET" sz="1600" dirty="0">
                <a:cs typeface="Arial" pitchFamily="34" charset="0"/>
              </a:rPr>
              <a:t>ደረጃ ሲሆን ነገር ግን በተግባር ጥናቶች እንደሚያሳዩት ከፍተኛ የማምረት አቅም አብዛኛውን ጊዜ  ከ90 ፐርሰንት ሲበልጥ አይታይም፡፡  </a:t>
            </a:r>
            <a:endParaRPr lang="en-US" sz="1600" dirty="0" smtClean="0">
              <a:cs typeface="Arial" pitchFamily="34" charset="0"/>
            </a:endParaRPr>
          </a:p>
          <a:p>
            <a:pPr marL="342900" indent="-342900" algn="just">
              <a:buFont typeface="Arial" pitchFamily="34" charset="0"/>
              <a:buChar char="•"/>
            </a:pPr>
            <a:endParaRPr lang="en-US" sz="1600" dirty="0" smtClean="0">
              <a:cs typeface="Arial" pitchFamily="34" charset="0"/>
            </a:endParaRPr>
          </a:p>
          <a:p>
            <a:pPr marL="342900" indent="-342900" algn="just">
              <a:buFont typeface="Arial" pitchFamily="34" charset="0"/>
              <a:buChar char="•"/>
            </a:pPr>
            <a:r>
              <a:rPr lang="am-ET" sz="1600" dirty="0" smtClean="0">
                <a:solidFill>
                  <a:srgbClr val="FF0000"/>
                </a:solidFill>
                <a:cs typeface="Arial" pitchFamily="34" charset="0"/>
              </a:rPr>
              <a:t>ይህም</a:t>
            </a:r>
            <a:r>
              <a:rPr lang="am-ET" sz="1600" dirty="0" smtClean="0">
                <a:cs typeface="Arial" pitchFamily="34" charset="0"/>
              </a:rPr>
              <a:t> </a:t>
            </a:r>
            <a:r>
              <a:rPr lang="am-ET" sz="1600" dirty="0">
                <a:cs typeface="Arial" pitchFamily="34" charset="0"/>
              </a:rPr>
              <a:t>ግብዓቶችን በሚፈለገው መጠንና ጊዜ ያለማግኘት፣ ከማምረቻ ሂደቶች ጋር ተያይዞ ባሉ ችግሮች፣ በእውቀት፣ በክህሎት እና በአመለካከት የዳበረ በቂ የሰው ኃይል ያለመኖር፣ በማምረት ሂደቶች እና በማሽን ብልሽት የሚፈጠሩ ብክነቶች ለአቅም </a:t>
            </a:r>
            <a:r>
              <a:rPr lang="am-ET" sz="1600" dirty="0" smtClean="0">
                <a:cs typeface="Arial" pitchFamily="34" charset="0"/>
              </a:rPr>
              <a:t>አጠቃቀም </a:t>
            </a:r>
            <a:r>
              <a:rPr lang="am-ET" sz="1600" dirty="0">
                <a:cs typeface="Arial" pitchFamily="34" charset="0"/>
              </a:rPr>
              <a:t>ማነስ ዋነኛ ምክንያቶች ናቸው</a:t>
            </a:r>
            <a:r>
              <a:rPr lang="am-ET" sz="1600" dirty="0" smtClean="0">
                <a:cs typeface="Arial" pitchFamily="34" charset="0"/>
              </a:rPr>
              <a:t>፡፡</a:t>
            </a:r>
            <a:endParaRPr lang="en-US" sz="1600" dirty="0" smtClean="0">
              <a:cs typeface="Arial" pitchFamily="34" charset="0"/>
            </a:endParaRPr>
          </a:p>
          <a:p>
            <a:pPr marL="342900" indent="-342900" algn="just">
              <a:buFont typeface="Arial" pitchFamily="34" charset="0"/>
              <a:buChar char="•"/>
            </a:pPr>
            <a:endParaRPr lang="en-US" sz="1600" dirty="0">
              <a:cs typeface="Arial" pitchFamily="34" charset="0"/>
            </a:endParaRPr>
          </a:p>
          <a:p>
            <a:pPr marL="342900" indent="-342900" algn="just">
              <a:buFont typeface="Arial" pitchFamily="34" charset="0"/>
              <a:buChar char="•"/>
            </a:pPr>
            <a:endParaRPr lang="en-US" sz="1600" dirty="0" smtClean="0">
              <a:cs typeface="Arial" pitchFamily="34" charset="0"/>
            </a:endParaRPr>
          </a:p>
          <a:p>
            <a:pPr marL="342900" indent="-342900" algn="just">
              <a:buFont typeface="Arial" pitchFamily="34" charset="0"/>
              <a:buChar char="•"/>
            </a:pPr>
            <a:r>
              <a:rPr lang="am-ET" sz="1600" dirty="0" smtClean="0">
                <a:cs typeface="Arial" pitchFamily="34" charset="0"/>
              </a:rPr>
              <a:t>ስለሆነም </a:t>
            </a:r>
            <a:r>
              <a:rPr lang="am-ET" sz="1600" dirty="0">
                <a:cs typeface="Arial" pitchFamily="34" charset="0"/>
              </a:rPr>
              <a:t>ለማሻሻል ብዙ ጥረት የሚጠይቅ ሲሆን የአምራቹን ኢንዱስትሪ ለማብቃት የሚጠይቀውን ያህል ትኩረት ያልተሰጠው በመሆኑ ምርታማነትን ከማረጋገጥ አኳያ </a:t>
            </a:r>
            <a:r>
              <a:rPr lang="am-ET" sz="1600" dirty="0">
                <a:solidFill>
                  <a:srgbClr val="FF0000"/>
                </a:solidFill>
                <a:cs typeface="Arial" pitchFamily="34" charset="0"/>
              </a:rPr>
              <a:t>ጉልህ ችግር እየተስተዋለ </a:t>
            </a:r>
            <a:r>
              <a:rPr lang="am-ET" sz="1600" dirty="0">
                <a:cs typeface="Arial" pitchFamily="34" charset="0"/>
              </a:rPr>
              <a:t>ይገኛል</a:t>
            </a:r>
            <a:r>
              <a:rPr lang="am-ET" sz="1600" dirty="0" smtClean="0">
                <a:cs typeface="Arial" pitchFamily="34" charset="0"/>
              </a:rPr>
              <a:t>፡፡</a:t>
            </a:r>
            <a:endParaRPr lang="en-US" sz="1600" dirty="0" smtClean="0">
              <a:cs typeface="Arial" pitchFamily="34" charset="0"/>
            </a:endParaRPr>
          </a:p>
          <a:p>
            <a:pPr marL="109728" indent="0" algn="just">
              <a:buNone/>
            </a:pPr>
            <a:endParaRPr lang="en-US" sz="1600" dirty="0" smtClean="0"/>
          </a:p>
          <a:p>
            <a:pPr marL="109728" indent="0" algn="just">
              <a:buNone/>
            </a:pPr>
            <a:r>
              <a:rPr lang="en-US" sz="1600" dirty="0" err="1" smtClean="0"/>
              <a:t>የአምራች</a:t>
            </a:r>
            <a:r>
              <a:rPr lang="en-US" sz="1600" dirty="0" smtClean="0"/>
              <a:t> </a:t>
            </a:r>
            <a:r>
              <a:rPr lang="en-US" sz="1600" dirty="0" err="1"/>
              <a:t>ድርጅቶችን</a:t>
            </a:r>
            <a:r>
              <a:rPr lang="en-US" sz="1600" dirty="0"/>
              <a:t> </a:t>
            </a:r>
            <a:r>
              <a:rPr lang="am-ET" sz="1600" dirty="0"/>
              <a:t>የአቅም አጠቃቀምን ትክክለኛ በሆነ  መንገድ </a:t>
            </a:r>
            <a:endParaRPr lang="en-US" sz="1600" dirty="0" smtClean="0"/>
          </a:p>
          <a:p>
            <a:pPr marL="109728" indent="0" algn="just">
              <a:buNone/>
            </a:pPr>
            <a:endParaRPr lang="en-US" sz="1600" dirty="0"/>
          </a:p>
          <a:p>
            <a:pPr marL="285750" indent="-285750" algn="just">
              <a:buFont typeface="Arial" pitchFamily="34" charset="0"/>
              <a:buChar char="•"/>
            </a:pPr>
            <a:r>
              <a:rPr lang="am-ET" sz="1600" dirty="0" smtClean="0">
                <a:solidFill>
                  <a:srgbClr val="FF0000"/>
                </a:solidFill>
              </a:rPr>
              <a:t>መለካትና</a:t>
            </a:r>
            <a:endParaRPr lang="en-US" sz="1600" dirty="0" smtClean="0"/>
          </a:p>
          <a:p>
            <a:pPr marL="285750" indent="-285750" algn="just">
              <a:buFont typeface="Arial" pitchFamily="34" charset="0"/>
              <a:buChar char="•"/>
            </a:pPr>
            <a:r>
              <a:rPr lang="am-ET" sz="1600" dirty="0" smtClean="0">
                <a:solidFill>
                  <a:srgbClr val="FF0000"/>
                </a:solidFill>
              </a:rPr>
              <a:t>እንዲሁም</a:t>
            </a:r>
            <a:r>
              <a:rPr lang="en-US" sz="1600" dirty="0" smtClean="0"/>
              <a:t> </a:t>
            </a:r>
            <a:r>
              <a:rPr lang="am-ET" sz="1600" dirty="0">
                <a:solidFill>
                  <a:srgbClr val="FF0000"/>
                </a:solidFill>
              </a:rPr>
              <a:t>ቀጣይነት ባለው መልኩ ማሻሻል</a:t>
            </a:r>
            <a:r>
              <a:rPr lang="en-US" sz="1600" dirty="0">
                <a:solidFill>
                  <a:srgbClr val="FF0000"/>
                </a:solidFill>
              </a:rPr>
              <a:t>፤ </a:t>
            </a:r>
          </a:p>
          <a:p>
            <a:pPr marL="109728" indent="0" algn="just">
              <a:buNone/>
            </a:pPr>
            <a:endParaRPr lang="en-US" sz="1600" dirty="0">
              <a:solidFill>
                <a:srgbClr val="FF0000"/>
              </a:solidFill>
            </a:endParaRPr>
          </a:p>
          <a:p>
            <a:pPr marL="109728" indent="0" algn="just">
              <a:buNone/>
            </a:pPr>
            <a:r>
              <a:rPr lang="am-ET" sz="1600" dirty="0"/>
              <a:t>የአንድን ድርጅት ከተወዳዳሪዎቹ በመብለጥ ትርፋማ ሆኖ </a:t>
            </a:r>
            <a:r>
              <a:rPr lang="am-ET" sz="1600" dirty="0">
                <a:solidFill>
                  <a:srgbClr val="002060"/>
                </a:solidFill>
              </a:rPr>
              <a:t>በገበያ ውስጥ መቆየት እንዲችል</a:t>
            </a:r>
            <a:r>
              <a:rPr lang="am-ET" sz="1600" dirty="0"/>
              <a:t> ከማድረግ አንጻር የሚያበረክተው አስተዋጽኦ ጉልህ ነው፡፡ </a:t>
            </a:r>
            <a:endParaRPr lang="en-US" sz="1600" dirty="0"/>
          </a:p>
          <a:p>
            <a:pPr marL="342900" indent="-342900" algn="just">
              <a:buFont typeface="Arial" pitchFamily="34" charset="0"/>
              <a:buChar char="•"/>
            </a:pPr>
            <a:endParaRPr lang="am-ET" sz="1600" dirty="0">
              <a:cs typeface="Arial" pitchFamily="34" charset="0"/>
            </a:endParaRPr>
          </a:p>
        </p:txBody>
      </p:sp>
      <p:sp>
        <p:nvSpPr>
          <p:cNvPr id="9" name="Rectangle 8"/>
          <p:cNvSpPr/>
          <p:nvPr/>
        </p:nvSpPr>
        <p:spPr>
          <a:xfrm>
            <a:off x="768036" y="5410200"/>
            <a:ext cx="6081452" cy="369332"/>
          </a:xfrm>
          <a:prstGeom prst="rect">
            <a:avLst/>
          </a:prstGeom>
        </p:spPr>
        <p:txBody>
          <a:bodyPr wrap="square">
            <a:spAutoFit/>
          </a:bodyPr>
          <a:lstStyle/>
          <a:p>
            <a:pPr marL="285750" indent="-285750">
              <a:buFont typeface="Arial" pitchFamily="34" charset="0"/>
              <a:buChar char="•"/>
            </a:pPr>
            <a:endParaRPr lang="am-ET" dirty="0"/>
          </a:p>
        </p:txBody>
      </p:sp>
      <p:sp>
        <p:nvSpPr>
          <p:cNvPr id="2" name="Rectangle 1"/>
          <p:cNvSpPr/>
          <p:nvPr/>
        </p:nvSpPr>
        <p:spPr>
          <a:xfrm>
            <a:off x="914400" y="226075"/>
            <a:ext cx="1316386" cy="461665"/>
          </a:xfrm>
          <a:prstGeom prst="rect">
            <a:avLst/>
          </a:prstGeom>
        </p:spPr>
        <p:txBody>
          <a:bodyPr wrap="none">
            <a:spAutoFit/>
          </a:bodyPr>
          <a:lstStyle/>
          <a:p>
            <a:pPr lvl="0"/>
            <a:r>
              <a:rPr lang="en-US" sz="2400" b="1" dirty="0" err="1">
                <a:solidFill>
                  <a:srgbClr val="0070C0"/>
                </a:solidFill>
              </a:rPr>
              <a:t>የቀጠለ</a:t>
            </a:r>
            <a:r>
              <a:rPr lang="en-US" sz="2400" b="1" dirty="0">
                <a:solidFill>
                  <a:srgbClr val="0070C0"/>
                </a:solidFill>
              </a:rPr>
              <a:t>…</a:t>
            </a:r>
            <a:endParaRPr kumimoji="0" lang="en-US" sz="1800" b="1" i="0" u="none" strike="noStrike" kern="0" cap="none" spc="0" normalizeH="0" baseline="0" noProof="0" dirty="0" smtClean="0">
              <a:ln>
                <a:noFill/>
              </a:ln>
              <a:solidFill>
                <a:srgbClr val="0070C0"/>
              </a:solidFill>
              <a:effectLst/>
              <a:uLnTx/>
              <a:uFillTx/>
            </a:endParaRPr>
          </a:p>
        </p:txBody>
      </p:sp>
    </p:spTree>
    <p:extLst>
      <p:ext uri="{BB962C8B-B14F-4D97-AF65-F5344CB8AC3E}">
        <p14:creationId xmlns:p14="http://schemas.microsoft.com/office/powerpoint/2010/main" val="14783350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858442" y="1622"/>
          <a:ext cx="1190" cy="1587"/>
        </p:xfrm>
        <a:graphic>
          <a:graphicData uri="http://schemas.openxmlformats.org/presentationml/2006/ole">
            <mc:AlternateContent xmlns:mc="http://schemas.openxmlformats.org/markup-compatibility/2006">
              <mc:Choice xmlns:v="urn:schemas-microsoft-com:vml" Requires="v">
                <p:oleObj spid="_x0000_s35847"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858442" y="1622"/>
                        <a:ext cx="1190"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857266" y="0"/>
            <a:ext cx="119063" cy="158750"/>
          </a:xfrm>
          <a:prstGeom prst="rect">
            <a:avLst/>
          </a:prstGeom>
          <a:solidFill>
            <a:scrgbClr r="0" g="0" b="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endParaRPr lang="en-US" sz="2000" b="1" err="1">
              <a:solidFill>
                <a:prstClr val="black"/>
              </a:solidFill>
              <a:latin typeface="Calibri" panose="020F0502020204030204" pitchFamily="34" charset="0"/>
              <a:sym typeface="Calibri" panose="020F0502020204030204" pitchFamily="34" charset="0"/>
            </a:endParaRPr>
          </a:p>
        </p:txBody>
      </p:sp>
      <p:sp>
        <p:nvSpPr>
          <p:cNvPr id="2" name="Text Placeholder 1"/>
          <p:cNvSpPr>
            <a:spLocks noGrp="1"/>
          </p:cNvSpPr>
          <p:nvPr>
            <p:ph type="body" sz="quarter" idx="14"/>
          </p:nvPr>
        </p:nvSpPr>
        <p:spPr>
          <a:xfrm>
            <a:off x="381001" y="304800"/>
            <a:ext cx="7550798" cy="823912"/>
          </a:xfrm>
        </p:spPr>
        <p:txBody>
          <a:bodyPr>
            <a:normAutofit/>
          </a:bodyPr>
          <a:lstStyle/>
          <a:p>
            <a:r>
              <a:rPr lang="am-ET" sz="1800" dirty="0">
                <a:solidFill>
                  <a:srgbClr val="FF0000"/>
                </a:solidFill>
              </a:rPr>
              <a:t>ምስል1- </a:t>
            </a:r>
            <a:r>
              <a:rPr lang="en-US" sz="1800" dirty="0">
                <a:solidFill>
                  <a:srgbClr val="FF0000"/>
                </a:solidFill>
              </a:rPr>
              <a:t> </a:t>
            </a:r>
            <a:r>
              <a:rPr lang="am-ET" sz="1800" dirty="0">
                <a:solidFill>
                  <a:srgbClr val="FF0000"/>
                </a:solidFill>
              </a:rPr>
              <a:t>የአቅም አጠቃቀም  ማሻሻያ ማዕቀፍ</a:t>
            </a:r>
            <a:endParaRPr lang="am-ET" sz="1800" dirty="0">
              <a:solidFill>
                <a:srgbClr val="FF0000"/>
              </a:solidFill>
            </a:endParaRPr>
          </a:p>
        </p:txBody>
      </p:sp>
      <p:pic>
        <p:nvPicPr>
          <p:cNvPr id="11" name="Picture 10"/>
          <p:cNvPicPr/>
          <p:nvPr/>
        </p:nvPicPr>
        <p:blipFill>
          <a:blip r:embed="rId8">
            <a:extLst>
              <a:ext uri="{28A0092B-C50C-407E-A947-70E740481C1C}">
                <a14:useLocalDpi xmlns:a14="http://schemas.microsoft.com/office/drawing/2010/main" val="0"/>
              </a:ext>
            </a:extLst>
          </a:blip>
          <a:stretch>
            <a:fillRect/>
          </a:stretch>
        </p:blipFill>
        <p:spPr>
          <a:xfrm>
            <a:off x="320644" y="1371600"/>
            <a:ext cx="8366156" cy="5105400"/>
          </a:xfrm>
          <a:prstGeom prst="rect">
            <a:avLst/>
          </a:prstGeom>
        </p:spPr>
      </p:pic>
    </p:spTree>
    <p:extLst>
      <p:ext uri="{BB962C8B-B14F-4D97-AF65-F5344CB8AC3E}">
        <p14:creationId xmlns:p14="http://schemas.microsoft.com/office/powerpoint/2010/main" val="10572847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858442" y="1622"/>
          <a:ext cx="1190" cy="1587"/>
        </p:xfrm>
        <a:graphic>
          <a:graphicData uri="http://schemas.openxmlformats.org/presentationml/2006/ole">
            <mc:AlternateContent xmlns:mc="http://schemas.openxmlformats.org/markup-compatibility/2006">
              <mc:Choice xmlns:v="urn:schemas-microsoft-com:vml" Requires="v">
                <p:oleObj spid="_x0000_s36870"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858442" y="1622"/>
                        <a:ext cx="1190"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857266" y="0"/>
            <a:ext cx="119063" cy="158750"/>
          </a:xfrm>
          <a:prstGeom prst="rect">
            <a:avLst/>
          </a:prstGeom>
          <a:solidFill>
            <a:scrgbClr r="0" g="0" b="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endParaRPr lang="en-US" sz="2000" b="1" err="1">
              <a:solidFill>
                <a:prstClr val="black"/>
              </a:solidFill>
              <a:latin typeface="Calibri" panose="020F0502020204030204" pitchFamily="34" charset="0"/>
              <a:sym typeface="Calibri" panose="020F0502020204030204" pitchFamily="34" charset="0"/>
            </a:endParaRPr>
          </a:p>
        </p:txBody>
      </p:sp>
      <p:sp>
        <p:nvSpPr>
          <p:cNvPr id="2" name="Text Placeholder 1"/>
          <p:cNvSpPr>
            <a:spLocks noGrp="1"/>
          </p:cNvSpPr>
          <p:nvPr>
            <p:ph type="body" sz="quarter" idx="14"/>
          </p:nvPr>
        </p:nvSpPr>
        <p:spPr>
          <a:xfrm>
            <a:off x="381001" y="304800"/>
            <a:ext cx="7550798" cy="823912"/>
          </a:xfrm>
        </p:spPr>
        <p:txBody>
          <a:bodyPr>
            <a:normAutofit/>
          </a:bodyPr>
          <a:lstStyle/>
          <a:p>
            <a:pPr algn="ctr"/>
            <a:r>
              <a:rPr lang="am-ET" sz="1800" dirty="0">
                <a:solidFill>
                  <a:srgbClr val="FF0000"/>
                </a:solidFill>
              </a:rPr>
              <a:t>ምስል 2- አቅም አጠቃቀም ለማሻሻል የሚከናወኑ ተግባራት የሚያሳይ ስርዓት/ሲስተም</a:t>
            </a:r>
            <a:endParaRPr lang="am-ET" sz="1800" dirty="0">
              <a:solidFill>
                <a:srgbClr val="FF0000"/>
              </a:solidFill>
            </a:endParaRPr>
          </a:p>
        </p:txBody>
      </p:sp>
      <p:pic>
        <p:nvPicPr>
          <p:cNvPr id="6" name="Picture 5"/>
          <p:cNvPicPr/>
          <p:nvPr/>
        </p:nvPicPr>
        <p:blipFill>
          <a:blip r:embed="rId8">
            <a:extLst>
              <a:ext uri="{28A0092B-C50C-407E-A947-70E740481C1C}">
                <a14:useLocalDpi xmlns:a14="http://schemas.microsoft.com/office/drawing/2010/main" val="0"/>
              </a:ext>
            </a:extLst>
          </a:blip>
          <a:stretch>
            <a:fillRect/>
          </a:stretch>
        </p:blipFill>
        <p:spPr>
          <a:xfrm>
            <a:off x="152400" y="1295400"/>
            <a:ext cx="8610600" cy="5099050"/>
          </a:xfrm>
          <a:prstGeom prst="rect">
            <a:avLst/>
          </a:prstGeom>
        </p:spPr>
      </p:pic>
    </p:spTree>
    <p:extLst>
      <p:ext uri="{BB962C8B-B14F-4D97-AF65-F5344CB8AC3E}">
        <p14:creationId xmlns:p14="http://schemas.microsoft.com/office/powerpoint/2010/main" val="777419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858442" y="1622"/>
          <a:ext cx="1190" cy="1587"/>
        </p:xfrm>
        <a:graphic>
          <a:graphicData uri="http://schemas.openxmlformats.org/presentationml/2006/ole">
            <mc:AlternateContent xmlns:mc="http://schemas.openxmlformats.org/markup-compatibility/2006">
              <mc:Choice xmlns:v="urn:schemas-microsoft-com:vml" Requires="v">
                <p:oleObj spid="_x0000_s37894"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858442" y="1622"/>
                        <a:ext cx="1190"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857266" y="0"/>
            <a:ext cx="119063" cy="158750"/>
          </a:xfrm>
          <a:prstGeom prst="rect">
            <a:avLst/>
          </a:prstGeom>
          <a:solidFill>
            <a:scrgbClr r="0" g="0" b="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endParaRPr lang="en-US" sz="2000" b="1" err="1">
              <a:solidFill>
                <a:prstClr val="black"/>
              </a:solidFill>
              <a:latin typeface="Calibri" panose="020F0502020204030204" pitchFamily="34" charset="0"/>
              <a:sym typeface="Calibri" panose="020F0502020204030204" pitchFamily="34" charset="0"/>
            </a:endParaRPr>
          </a:p>
        </p:txBody>
      </p:sp>
      <p:sp>
        <p:nvSpPr>
          <p:cNvPr id="2" name="Text Placeholder 1"/>
          <p:cNvSpPr>
            <a:spLocks noGrp="1"/>
          </p:cNvSpPr>
          <p:nvPr>
            <p:ph type="body" sz="quarter" idx="14"/>
          </p:nvPr>
        </p:nvSpPr>
        <p:spPr>
          <a:xfrm>
            <a:off x="381001" y="304800"/>
            <a:ext cx="7550798" cy="823912"/>
          </a:xfrm>
        </p:spPr>
        <p:txBody>
          <a:bodyPr>
            <a:normAutofit/>
          </a:bodyPr>
          <a:lstStyle/>
          <a:p>
            <a:r>
              <a:rPr lang="am-ET" sz="1800" dirty="0">
                <a:solidFill>
                  <a:srgbClr val="00B050"/>
                </a:solidFill>
              </a:rPr>
              <a:t>ማስታወሻ፣ </a:t>
            </a:r>
            <a:endParaRPr lang="en-US" sz="1800" dirty="0">
              <a:solidFill>
                <a:srgbClr val="00B050"/>
              </a:solidFill>
            </a:endParaRPr>
          </a:p>
        </p:txBody>
      </p:sp>
      <p:sp>
        <p:nvSpPr>
          <p:cNvPr id="3" name="Rectangle 2"/>
          <p:cNvSpPr/>
          <p:nvPr/>
        </p:nvSpPr>
        <p:spPr>
          <a:xfrm>
            <a:off x="685745" y="1447800"/>
            <a:ext cx="7924800" cy="4247317"/>
          </a:xfrm>
          <a:prstGeom prst="rect">
            <a:avLst/>
          </a:prstGeom>
        </p:spPr>
        <p:txBody>
          <a:bodyPr wrap="square">
            <a:spAutoFit/>
          </a:bodyPr>
          <a:lstStyle/>
          <a:p>
            <a:pPr algn="just">
              <a:buBlip>
                <a:blip r:embed="rId8"/>
              </a:buBlip>
            </a:pPr>
            <a:r>
              <a:rPr lang="am-ET" dirty="0"/>
              <a:t>የማምረት አቅም አጠቃቀም አለካክ ዘዴዎች መነሻ በማድረግ የሚለኩ ባለሙያዎች </a:t>
            </a:r>
            <a:r>
              <a:rPr lang="am-ET" dirty="0">
                <a:solidFill>
                  <a:srgbClr val="FF0000"/>
                </a:solidFill>
              </a:rPr>
              <a:t>በየንዑስ ዘርፉ በማዋቀር</a:t>
            </a:r>
            <a:r>
              <a:rPr lang="am-ET" dirty="0"/>
              <a:t>; </a:t>
            </a:r>
          </a:p>
          <a:p>
            <a:pPr marL="109728" indent="0" algn="just">
              <a:buNone/>
            </a:pPr>
            <a:endParaRPr lang="am-ET" dirty="0"/>
          </a:p>
          <a:p>
            <a:pPr algn="just">
              <a:buBlip>
                <a:blip r:embed="rId8"/>
              </a:buBlip>
            </a:pPr>
            <a:r>
              <a:rPr lang="am-ET" dirty="0">
                <a:solidFill>
                  <a:srgbClr val="FF0000"/>
                </a:solidFill>
              </a:rPr>
              <a:t>በበጀት ዓመቱ መጀመሪያ ላይ የአምራቾችን አቅም አጠቃቀምን መለካት፣ </a:t>
            </a:r>
          </a:p>
          <a:p>
            <a:pPr marL="109728" indent="0" algn="just">
              <a:buNone/>
            </a:pPr>
            <a:endParaRPr lang="am-ET" dirty="0">
              <a:solidFill>
                <a:srgbClr val="FF0000"/>
              </a:solidFill>
            </a:endParaRPr>
          </a:p>
          <a:p>
            <a:pPr algn="just">
              <a:buBlip>
                <a:blip r:embed="rId8"/>
              </a:buBlip>
            </a:pPr>
            <a:r>
              <a:rPr lang="am-ET" dirty="0"/>
              <a:t>ለአቅም አጠቃቀም </a:t>
            </a:r>
            <a:r>
              <a:rPr lang="am-ET" dirty="0">
                <a:solidFill>
                  <a:srgbClr val="FF0000"/>
                </a:solidFill>
              </a:rPr>
              <a:t>መጨመር እና መቀነስ </a:t>
            </a:r>
            <a:r>
              <a:rPr lang="am-ET" dirty="0"/>
              <a:t>ምክንያት የሆኑ ወይም የሚወስኑ ጉዳዮች መመርመር፣ </a:t>
            </a:r>
          </a:p>
          <a:p>
            <a:pPr algn="just">
              <a:buBlip>
                <a:blip r:embed="rId8"/>
              </a:buBlip>
            </a:pPr>
            <a:r>
              <a:rPr lang="am-ET" dirty="0">
                <a:solidFill>
                  <a:srgbClr val="FF0000"/>
                </a:solidFill>
              </a:rPr>
              <a:t>ችግሮችን መለየት</a:t>
            </a:r>
            <a:r>
              <a:rPr lang="am-ET" dirty="0"/>
              <a:t>፣ ችግሮችንም ለመፍታት እቅድ ማዘጋጀት፣  የሚፈቱበትንም አግባብ ማመላከት</a:t>
            </a:r>
            <a:r>
              <a:rPr lang="en-US" dirty="0"/>
              <a:t>፣</a:t>
            </a:r>
            <a:endParaRPr lang="am-ET" dirty="0"/>
          </a:p>
          <a:p>
            <a:pPr algn="just">
              <a:buBlip>
                <a:blip r:embed="rId8"/>
              </a:buBlip>
            </a:pPr>
            <a:endParaRPr lang="am-ET" dirty="0"/>
          </a:p>
          <a:p>
            <a:pPr algn="just">
              <a:buBlip>
                <a:blip r:embed="rId8"/>
              </a:buBlip>
            </a:pPr>
            <a:r>
              <a:rPr lang="am-ET" dirty="0"/>
              <a:t>የበጀት አመቱ አጋማሽ ላይም የአምራቾችን የአቅም አጠቃቀም እንደገና በመለካት </a:t>
            </a:r>
            <a:r>
              <a:rPr lang="am-ET" dirty="0">
                <a:solidFill>
                  <a:srgbClr val="FF0000"/>
                </a:solidFill>
              </a:rPr>
              <a:t>ከተከናወኑ ስራዎች አንጻር የተገኙ ለውጦች ይገመገማሉ</a:t>
            </a:r>
            <a:r>
              <a:rPr lang="am-ET" dirty="0"/>
              <a:t>፡፡</a:t>
            </a:r>
          </a:p>
          <a:p>
            <a:pPr algn="just">
              <a:buBlip>
                <a:blip r:embed="rId8"/>
              </a:buBlip>
            </a:pPr>
            <a:endParaRPr lang="am-ET" dirty="0"/>
          </a:p>
          <a:p>
            <a:pPr algn="just">
              <a:buBlip>
                <a:blip r:embed="rId8"/>
              </a:buBlip>
            </a:pPr>
            <a:r>
              <a:rPr lang="am-ET" dirty="0"/>
              <a:t>ከዚህም በመነሳት ለሚመለከታቸው ባለድርሻ አካላት ችግሮችን ለማመላከትና የጋራ እቅድ በማውጣት መፍትሔዎች እንዲቀርቡ ለማድረግ ይረዳል፡፡ </a:t>
            </a:r>
            <a:endParaRPr lang="am-ET" dirty="0"/>
          </a:p>
        </p:txBody>
      </p:sp>
    </p:spTree>
    <p:extLst>
      <p:ext uri="{BB962C8B-B14F-4D97-AF65-F5344CB8AC3E}">
        <p14:creationId xmlns:p14="http://schemas.microsoft.com/office/powerpoint/2010/main" val="33689743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9">
            <a:extLst>
              <a:ext uri="{FF2B5EF4-FFF2-40B4-BE49-F238E27FC236}">
                <a16:creationId xmlns="" xmlns:a16="http://schemas.microsoft.com/office/drawing/2014/main" id="{7FBB3AFF-AB1F-4A0E-A4B1-9EA1DC5D8C2B}"/>
              </a:ext>
            </a:extLst>
          </p:cNvPr>
          <p:cNvGrpSpPr/>
          <p:nvPr/>
        </p:nvGrpSpPr>
        <p:grpSpPr>
          <a:xfrm>
            <a:off x="228600" y="906630"/>
            <a:ext cx="8763000" cy="5798970"/>
            <a:chOff x="350519" y="1850076"/>
            <a:chExt cx="11377189" cy="5205958"/>
          </a:xfrm>
          <a:noFill/>
        </p:grpSpPr>
        <p:sp>
          <p:nvSpPr>
            <p:cNvPr id="31" name="Rectangle 30">
              <a:extLst>
                <a:ext uri="{FF2B5EF4-FFF2-40B4-BE49-F238E27FC236}">
                  <a16:creationId xmlns="" xmlns:a16="http://schemas.microsoft.com/office/drawing/2014/main" id="{FE768736-F1E0-4692-84BC-C7F321F7045B}"/>
                </a:ext>
              </a:extLst>
            </p:cNvPr>
            <p:cNvSpPr/>
            <p:nvPr/>
          </p:nvSpPr>
          <p:spPr>
            <a:xfrm>
              <a:off x="350519" y="1850076"/>
              <a:ext cx="11377189" cy="5205958"/>
            </a:xfrm>
            <a:prstGeom prst="rect">
              <a:avLst/>
            </a:prstGeom>
            <a:grpFill/>
            <a:ln w="9525">
              <a:solidFill>
                <a:srgbClr val="457B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ከ</a:t>
              </a:r>
              <a:endParaRPr lang="en-GB"/>
            </a:p>
          </p:txBody>
        </p:sp>
        <p:sp>
          <p:nvSpPr>
            <p:cNvPr id="28" name="TextBox 27">
              <a:extLst>
                <a:ext uri="{FF2B5EF4-FFF2-40B4-BE49-F238E27FC236}">
                  <a16:creationId xmlns="" xmlns:a16="http://schemas.microsoft.com/office/drawing/2014/main" id="{97C48A70-C23A-4CB3-9E1A-CFA9C6B90607}"/>
                </a:ext>
              </a:extLst>
            </p:cNvPr>
            <p:cNvSpPr txBox="1"/>
            <p:nvPr/>
          </p:nvSpPr>
          <p:spPr>
            <a:xfrm>
              <a:off x="1062862" y="4459919"/>
              <a:ext cx="10389394"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b="1" smtClean="0">
                <a:latin typeface="Century Gothic" panose="020B0502020202020204" pitchFamily="34" charset="0"/>
                <a:ea typeface="Times New Roman" panose="02020603050405020304" pitchFamily="18" charset="0"/>
                <a:cs typeface="Arial" panose="020B0604020202020204" pitchFamily="34" charset="0"/>
              </a:endParaRPr>
            </a:p>
          </p:txBody>
        </p:sp>
        <p:sp>
          <p:nvSpPr>
            <p:cNvPr id="36" name="TextBox 35">
              <a:extLst>
                <a:ext uri="{FF2B5EF4-FFF2-40B4-BE49-F238E27FC236}">
                  <a16:creationId xmlns="" xmlns:a16="http://schemas.microsoft.com/office/drawing/2014/main" id="{15E470E4-284E-49D1-AA41-E09A5F9CB47A}"/>
                </a:ext>
              </a:extLst>
            </p:cNvPr>
            <p:cNvSpPr txBox="1"/>
            <p:nvPr/>
          </p:nvSpPr>
          <p:spPr>
            <a:xfrm>
              <a:off x="1062862" y="5134608"/>
              <a:ext cx="10528761" cy="322692"/>
            </a:xfrm>
            <a:prstGeom prst="rect">
              <a:avLst/>
            </a:prstGeom>
            <a:grpFill/>
            <a:ln>
              <a:noFill/>
            </a:ln>
          </p:spPr>
          <p:txBody>
            <a:bodyPr wrap="square" anchor="ctr">
              <a:spAutoFit/>
            </a:bodyPr>
            <a:lstStyle/>
            <a:p>
              <a:pPr lvl="0">
                <a:spcBef>
                  <a:spcPts val="500"/>
                </a:spcBef>
                <a:spcAft>
                  <a:spcPts val="500"/>
                </a:spcAft>
                <a:buClr>
                  <a:schemeClr val="bg1"/>
                </a:buClr>
                <a:buSzPts val="1000"/>
              </a:pPr>
              <a:endParaRPr lang="en-GB" sz="1600" dirty="0">
                <a:effectLst/>
                <a:latin typeface="Century Gothic" panose="020B0502020202020204" pitchFamily="34" charset="0"/>
                <a:ea typeface="Times New Roman" panose="02020603050405020304" pitchFamily="18" charset="0"/>
                <a:cs typeface="Arial" panose="020B0604020202020204" pitchFamily="34" charset="0"/>
              </a:endParaRPr>
            </a:p>
          </p:txBody>
        </p:sp>
      </p:grpSp>
      <p:sp>
        <p:nvSpPr>
          <p:cNvPr id="40" name="Rectangle 39"/>
          <p:cNvSpPr/>
          <p:nvPr/>
        </p:nvSpPr>
        <p:spPr>
          <a:xfrm>
            <a:off x="2133599" y="3358009"/>
            <a:ext cx="6511051" cy="1815882"/>
          </a:xfrm>
          <a:prstGeom prst="rect">
            <a:avLst/>
          </a:prstGeom>
        </p:spPr>
        <p:txBody>
          <a:bodyPr wrap="square">
            <a:spAutoFit/>
          </a:bodyPr>
          <a:lstStyle/>
          <a:p>
            <a:pPr marL="285750" indent="-285750" algn="just">
              <a:buFont typeface="Wingdings" pitchFamily="2" charset="2"/>
              <a:buChar char="v"/>
            </a:pPr>
            <a:r>
              <a:rPr lang="am-ET" sz="1400" dirty="0"/>
              <a:t>ሊደረስበት የሚችል የማምረት አቅም” (</a:t>
            </a:r>
            <a:r>
              <a:rPr lang="en-US" sz="1400" dirty="0"/>
              <a:t>Attainable capacity) </a:t>
            </a:r>
            <a:r>
              <a:rPr lang="am-ET" sz="1400" dirty="0"/>
              <a:t>ማለት ከውስጥ መንስኤዎች ጋር በተያያዙ </a:t>
            </a:r>
            <a:r>
              <a:rPr lang="am-ET" sz="1400" dirty="0">
                <a:solidFill>
                  <a:srgbClr val="00B0F0"/>
                </a:solidFill>
              </a:rPr>
              <a:t>ሊገመቱ እና ሊወገዱ በማይችሉ የማቋረጥ ምክንያቶች/እንከኖች</a:t>
            </a:r>
            <a:r>
              <a:rPr lang="am-ET" sz="1400" dirty="0"/>
              <a:t>/ </a:t>
            </a:r>
            <a:r>
              <a:rPr lang="en-US" sz="1400" dirty="0" err="1"/>
              <a:t>የተቀነሰ</a:t>
            </a:r>
            <a:r>
              <a:rPr lang="en-US" sz="1400" dirty="0"/>
              <a:t> </a:t>
            </a:r>
            <a:r>
              <a:rPr lang="am-ET" sz="1400" dirty="0"/>
              <a:t>ከፍተኛው የማሽኑ የማምረት አቅም ነው። </a:t>
            </a:r>
            <a:r>
              <a:rPr lang="en-US" sz="1400" dirty="0"/>
              <a:t> (</a:t>
            </a:r>
            <a:r>
              <a:rPr lang="en-US" sz="1400" dirty="0" err="1"/>
              <a:t>የማሽነሪ</a:t>
            </a:r>
            <a:r>
              <a:rPr lang="en-US" sz="1400" dirty="0"/>
              <a:t> </a:t>
            </a:r>
            <a:r>
              <a:rPr lang="en-US" sz="1400" dirty="0" err="1"/>
              <a:t>ኢንኤፊሸንሲ</a:t>
            </a:r>
            <a:r>
              <a:rPr lang="en-US" sz="1400" dirty="0"/>
              <a:t>፣ </a:t>
            </a:r>
            <a:r>
              <a:rPr lang="en-US" sz="1400" dirty="0" err="1"/>
              <a:t>የሰው</a:t>
            </a:r>
            <a:r>
              <a:rPr lang="en-US" sz="1400" dirty="0"/>
              <a:t> </a:t>
            </a:r>
            <a:r>
              <a:rPr lang="en-US" sz="1400" dirty="0" err="1"/>
              <a:t>ሃይል</a:t>
            </a:r>
            <a:r>
              <a:rPr lang="en-US" sz="1400" dirty="0"/>
              <a:t> </a:t>
            </a:r>
            <a:r>
              <a:rPr lang="en-US" sz="1400" dirty="0" err="1"/>
              <a:t>ብቃት</a:t>
            </a:r>
            <a:r>
              <a:rPr lang="en-US" sz="1400" dirty="0"/>
              <a:t> </a:t>
            </a:r>
            <a:r>
              <a:rPr lang="en-US" sz="1400" dirty="0" err="1"/>
              <a:t>የመሳሰሉ</a:t>
            </a:r>
            <a:r>
              <a:rPr lang="en-US" sz="1400" dirty="0" smtClean="0"/>
              <a:t>)</a:t>
            </a:r>
          </a:p>
          <a:p>
            <a:pPr marL="285750" indent="-285750" algn="just">
              <a:buFont typeface="Wingdings" pitchFamily="2" charset="2"/>
              <a:buChar char="v"/>
            </a:pPr>
            <a:r>
              <a:rPr lang="am-ET" sz="1400" dirty="0"/>
              <a:t>ይህም ምናባዊ በሆነው የማምረት አቅም ልክ እንዳናመርት እንቅፋት የሚሆኑ ጉዳዮችን በተወሰነ መልኩ ታሳቢ በማድረግ የሚገኝ አቅም ሲሆን ነገር ግን የምርት ቅነሳን የሚያስከትሉ </a:t>
            </a:r>
            <a:r>
              <a:rPr lang="am-ET" sz="1400" dirty="0">
                <a:solidFill>
                  <a:srgbClr val="00B0F0"/>
                </a:solidFill>
              </a:rPr>
              <a:t>ውጫዊ ሁኔታዎችን ከግምት ውስጥ አያስገባም። </a:t>
            </a:r>
          </a:p>
          <a:p>
            <a:pPr marL="285750" indent="-285750" algn="just">
              <a:buFont typeface="Wingdings" pitchFamily="2" charset="2"/>
              <a:buChar char="v"/>
            </a:pPr>
            <a:endParaRPr lang="en-US" sz="1400" dirty="0"/>
          </a:p>
        </p:txBody>
      </p:sp>
      <p:sp>
        <p:nvSpPr>
          <p:cNvPr id="48" name="Rectangle 47"/>
          <p:cNvSpPr/>
          <p:nvPr/>
        </p:nvSpPr>
        <p:spPr>
          <a:xfrm>
            <a:off x="742950" y="4029740"/>
            <a:ext cx="7715250" cy="393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154785" y="1066800"/>
            <a:ext cx="6468680" cy="1600438"/>
          </a:xfrm>
          <a:prstGeom prst="rect">
            <a:avLst/>
          </a:prstGeom>
        </p:spPr>
        <p:txBody>
          <a:bodyPr wrap="square">
            <a:spAutoFit/>
          </a:bodyPr>
          <a:lstStyle/>
          <a:p>
            <a:endParaRPr lang="en-US" sz="1400" dirty="0" smtClean="0">
              <a:solidFill>
                <a:schemeClr val="bg2">
                  <a:lumMod val="10000"/>
                </a:schemeClr>
              </a:solidFill>
              <a:latin typeface="Power Geez Unicode1" pitchFamily="2" charset="0"/>
            </a:endParaRPr>
          </a:p>
          <a:p>
            <a:pPr marL="285750" lvl="0" indent="-285750" algn="just">
              <a:buFont typeface="Wingdings" pitchFamily="2" charset="2"/>
              <a:buChar char="v"/>
            </a:pPr>
            <a:r>
              <a:rPr lang="am-ET" sz="1400" dirty="0"/>
              <a:t>ሀሳባዊ/ምናባዊ የማምረት አቅም” (Designed capacity) ማለት ማሽኑ በሚመረትበት ወቅት</a:t>
            </a:r>
            <a:r>
              <a:rPr lang="en-US" sz="1400" dirty="0"/>
              <a:t> </a:t>
            </a:r>
            <a:r>
              <a:rPr lang="am-ET" sz="1400" dirty="0">
                <a:solidFill>
                  <a:srgbClr val="00B050"/>
                </a:solidFill>
              </a:rPr>
              <a:t>ያለምንም እንከን ማሽኑ </a:t>
            </a:r>
            <a:r>
              <a:rPr lang="am-ET" sz="1400" dirty="0"/>
              <a:t>ሊያመርት ይችላል ተብሎ የተቀመጠለት የማምረት አቅም </a:t>
            </a:r>
            <a:r>
              <a:rPr lang="en-US" sz="1400" dirty="0" err="1"/>
              <a:t>ነው</a:t>
            </a:r>
            <a:r>
              <a:rPr lang="en-US" sz="1400" dirty="0"/>
              <a:t>፡፡</a:t>
            </a:r>
          </a:p>
          <a:p>
            <a:pPr marL="285750" indent="-285750" algn="just">
              <a:buFont typeface="Wingdings" pitchFamily="2" charset="2"/>
              <a:buChar char="v"/>
            </a:pPr>
            <a:r>
              <a:rPr lang="am-ET" sz="1400" dirty="0">
                <a:solidFill>
                  <a:srgbClr val="00B050"/>
                </a:solidFill>
              </a:rPr>
              <a:t>ያሉትን ግብአቶች /resources/ ሙሉ በሙሉ መጠቀም ሲችል የሚደርስበትን </a:t>
            </a:r>
            <a:r>
              <a:rPr lang="am-ET" sz="1400" dirty="0"/>
              <a:t>የሚያመላክት ነው፡፡ ሆኖም ግን አንድ ፋብሪካ በምናባዊ የማምረት አቅሙ ልክ ምርት ሊያመርት የሚችልበት ሁኔታ አያጋጥምም </a:t>
            </a:r>
          </a:p>
        </p:txBody>
      </p:sp>
      <p:sp>
        <p:nvSpPr>
          <p:cNvPr id="3" name="Rectangle 2"/>
          <p:cNvSpPr/>
          <p:nvPr/>
        </p:nvSpPr>
        <p:spPr>
          <a:xfrm>
            <a:off x="403208" y="1676400"/>
            <a:ext cx="1710071" cy="584775"/>
          </a:xfrm>
          <a:prstGeom prst="rect">
            <a:avLst/>
          </a:prstGeom>
        </p:spPr>
        <p:txBody>
          <a:bodyPr wrap="square">
            <a:spAutoFit/>
          </a:bodyPr>
          <a:lstStyle/>
          <a:p>
            <a:r>
              <a:rPr lang="am-ET" sz="1600" b="1" dirty="0">
                <a:solidFill>
                  <a:srgbClr val="0070C0"/>
                </a:solidFill>
              </a:rPr>
              <a:t>ሀሳባዊ/ምናባዊ የማምረት </a:t>
            </a:r>
            <a:r>
              <a:rPr lang="am-ET" sz="1600" b="1" dirty="0" smtClean="0">
                <a:solidFill>
                  <a:srgbClr val="0070C0"/>
                </a:solidFill>
              </a:rPr>
              <a:t>አቅም</a:t>
            </a:r>
            <a:endParaRPr lang="en-US" sz="1600" b="1" dirty="0">
              <a:solidFill>
                <a:srgbClr val="0070C0"/>
              </a:solidFill>
            </a:endParaRPr>
          </a:p>
        </p:txBody>
      </p:sp>
      <p:sp>
        <p:nvSpPr>
          <p:cNvPr id="30" name="Rectangle 29"/>
          <p:cNvSpPr/>
          <p:nvPr/>
        </p:nvSpPr>
        <p:spPr>
          <a:xfrm>
            <a:off x="330811" y="3727341"/>
            <a:ext cx="1425988" cy="1077218"/>
          </a:xfrm>
          <a:prstGeom prst="rect">
            <a:avLst/>
          </a:prstGeom>
        </p:spPr>
        <p:txBody>
          <a:bodyPr wrap="square">
            <a:spAutoFit/>
          </a:bodyPr>
          <a:lstStyle/>
          <a:p>
            <a:pPr marL="109728" indent="0" algn="ctr">
              <a:buNone/>
            </a:pPr>
            <a:r>
              <a:rPr lang="am-ET" sz="1600" b="1" dirty="0" smtClean="0">
                <a:solidFill>
                  <a:srgbClr val="0070C0"/>
                </a:solidFill>
              </a:rPr>
              <a:t>ሊደረስበት የሚችል የማምረት አቅም</a:t>
            </a:r>
            <a:endParaRPr lang="en-US" sz="1600" b="1" dirty="0">
              <a:solidFill>
                <a:srgbClr val="0070C0"/>
              </a:solidFill>
            </a:endParaRPr>
          </a:p>
        </p:txBody>
      </p:sp>
      <p:pic>
        <p:nvPicPr>
          <p:cNvPr id="35"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9070" y="39988"/>
            <a:ext cx="1158261" cy="83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73973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858442" y="1622"/>
          <a:ext cx="1190" cy="1587"/>
        </p:xfrm>
        <a:graphic>
          <a:graphicData uri="http://schemas.openxmlformats.org/presentationml/2006/ole">
            <mc:AlternateContent xmlns:mc="http://schemas.openxmlformats.org/markup-compatibility/2006">
              <mc:Choice xmlns:v="urn:schemas-microsoft-com:vml" Requires="v">
                <p:oleObj spid="_x0000_s38921"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858442" y="1622"/>
                        <a:ext cx="1190"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857266" y="0"/>
            <a:ext cx="119063" cy="158750"/>
          </a:xfrm>
          <a:prstGeom prst="rect">
            <a:avLst/>
          </a:prstGeom>
          <a:solidFill>
            <a:scrgbClr r="0" g="0" b="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endParaRPr lang="en-US" sz="2000" b="1" err="1">
              <a:solidFill>
                <a:prstClr val="black"/>
              </a:solidFill>
              <a:latin typeface="Calibri" panose="020F0502020204030204" pitchFamily="34" charset="0"/>
              <a:sym typeface="Calibri" panose="020F0502020204030204" pitchFamily="34" charset="0"/>
            </a:endParaRPr>
          </a:p>
        </p:txBody>
      </p:sp>
      <p:sp>
        <p:nvSpPr>
          <p:cNvPr id="2" name="Text Placeholder 1"/>
          <p:cNvSpPr>
            <a:spLocks noGrp="1"/>
          </p:cNvSpPr>
          <p:nvPr>
            <p:ph type="body" sz="quarter" idx="14"/>
          </p:nvPr>
        </p:nvSpPr>
        <p:spPr>
          <a:xfrm>
            <a:off x="381001" y="304800"/>
            <a:ext cx="7550798" cy="823912"/>
          </a:xfrm>
        </p:spPr>
        <p:txBody>
          <a:bodyPr>
            <a:normAutofit/>
          </a:bodyPr>
          <a:lstStyle/>
          <a:p>
            <a:r>
              <a:rPr lang="am-ET" sz="1800" dirty="0">
                <a:solidFill>
                  <a:srgbClr val="002060"/>
                </a:solidFill>
              </a:rPr>
              <a:t>የማምረት አቅም አጠቃቀም አመላካቾች</a:t>
            </a:r>
            <a:r>
              <a:rPr lang="en-US" sz="1800" dirty="0">
                <a:solidFill>
                  <a:srgbClr val="002060"/>
                </a:solidFill>
              </a:rPr>
              <a:t>፤</a:t>
            </a:r>
            <a:endParaRPr lang="en-US" sz="1800" dirty="0">
              <a:solidFill>
                <a:srgbClr val="00B050"/>
              </a:solidFill>
            </a:endParaRPr>
          </a:p>
        </p:txBody>
      </p:sp>
      <p:sp>
        <p:nvSpPr>
          <p:cNvPr id="14" name="Rectangle 13"/>
          <p:cNvSpPr/>
          <p:nvPr/>
        </p:nvSpPr>
        <p:spPr>
          <a:xfrm>
            <a:off x="228600" y="1384012"/>
            <a:ext cx="1710071" cy="584775"/>
          </a:xfrm>
          <a:prstGeom prst="rect">
            <a:avLst/>
          </a:prstGeom>
        </p:spPr>
        <p:txBody>
          <a:bodyPr wrap="square">
            <a:spAutoFit/>
          </a:bodyPr>
          <a:lstStyle/>
          <a:p>
            <a:pPr algn="just"/>
            <a:r>
              <a:rPr lang="en-US" sz="1600" b="1" dirty="0" smtClean="0">
                <a:solidFill>
                  <a:srgbClr val="0070C0"/>
                </a:solidFill>
              </a:rPr>
              <a:t>የ</a:t>
            </a:r>
            <a:r>
              <a:rPr lang="am-ET" sz="1600" b="1" dirty="0">
                <a:solidFill>
                  <a:srgbClr val="0070C0"/>
                </a:solidFill>
              </a:rPr>
              <a:t>ሰው ሀይል የመፈጸም አቅም </a:t>
            </a:r>
            <a:endParaRPr lang="en-US" sz="1600" b="1" dirty="0">
              <a:solidFill>
                <a:srgbClr val="0070C0"/>
              </a:solidFill>
            </a:endParaRPr>
          </a:p>
        </p:txBody>
      </p:sp>
      <p:sp>
        <p:nvSpPr>
          <p:cNvPr id="15" name="Rectangle 14"/>
          <p:cNvSpPr/>
          <p:nvPr/>
        </p:nvSpPr>
        <p:spPr>
          <a:xfrm>
            <a:off x="2145792" y="1460956"/>
            <a:ext cx="6468680" cy="738664"/>
          </a:xfrm>
          <a:prstGeom prst="rect">
            <a:avLst/>
          </a:prstGeom>
        </p:spPr>
        <p:txBody>
          <a:bodyPr wrap="square">
            <a:spAutoFit/>
          </a:bodyPr>
          <a:lstStyle/>
          <a:p>
            <a:r>
              <a:rPr lang="am-ET" sz="1400" dirty="0"/>
              <a:t>በምርት ማምረት ሂደት ላይ የሚሳተፉትን አምራች የሰው ሀይል እና በሂደቱ ላይ የድጋፍ ስራዎችን የሚከውኑ ውሳኔ ሰጪ አካላትን የመፈፅም  አቅምን ያመላክታል፡፡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EEECE1">
                  <a:lumMod val="10000"/>
                </a:srgbClr>
              </a:solidFill>
              <a:effectLst/>
              <a:uLnTx/>
              <a:uFillTx/>
              <a:latin typeface="Power Geez Unicode1" pitchFamily="2" charset="0"/>
            </a:endParaRPr>
          </a:p>
        </p:txBody>
      </p:sp>
      <p:sp>
        <p:nvSpPr>
          <p:cNvPr id="16" name="Rectangle 15"/>
          <p:cNvSpPr/>
          <p:nvPr/>
        </p:nvSpPr>
        <p:spPr>
          <a:xfrm>
            <a:off x="304800" y="2239503"/>
            <a:ext cx="1710071" cy="338554"/>
          </a:xfrm>
          <a:prstGeom prst="rect">
            <a:avLst/>
          </a:prstGeom>
        </p:spPr>
        <p:txBody>
          <a:bodyPr wrap="square">
            <a:spAutoFit/>
          </a:bodyPr>
          <a:lstStyle/>
          <a:p>
            <a:pPr algn="just"/>
            <a:r>
              <a:rPr lang="am-ET" sz="1600" b="1" dirty="0">
                <a:solidFill>
                  <a:srgbClr val="0070C0"/>
                </a:solidFill>
              </a:rPr>
              <a:t>የቴክኖሎጂ ደረጃ </a:t>
            </a:r>
            <a:endParaRPr lang="en-US" sz="1600" b="1" dirty="0">
              <a:solidFill>
                <a:srgbClr val="0070C0"/>
              </a:solidFill>
            </a:endParaRPr>
          </a:p>
        </p:txBody>
      </p:sp>
      <p:sp>
        <p:nvSpPr>
          <p:cNvPr id="17" name="Rectangle 16"/>
          <p:cNvSpPr/>
          <p:nvPr/>
        </p:nvSpPr>
        <p:spPr>
          <a:xfrm>
            <a:off x="2145792" y="2211588"/>
            <a:ext cx="6468680" cy="738664"/>
          </a:xfrm>
          <a:prstGeom prst="rect">
            <a:avLst/>
          </a:prstGeom>
        </p:spPr>
        <p:txBody>
          <a:bodyPr wrap="square">
            <a:spAutoFit/>
          </a:bodyPr>
          <a:lstStyle/>
          <a:p>
            <a:pPr algn="just"/>
            <a:r>
              <a:rPr lang="am-ET" sz="1400" dirty="0"/>
              <a:t>ምርት በማምረት ሂደት ላይ የምንከተለው አሰራር ሲሆን ጥቅም ላይ የሚውሉ ማሽነሪዎችን እና የአመራረት ዘዴዎችን ያካትታል፡፡</a:t>
            </a:r>
            <a:endParaRPr lang="en-US" sz="1400" dirty="0"/>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EEECE1">
                  <a:lumMod val="10000"/>
                </a:srgbClr>
              </a:solidFill>
              <a:effectLst/>
              <a:uLnTx/>
              <a:uFillTx/>
              <a:latin typeface="Power Geez Unicode1" pitchFamily="2" charset="0"/>
            </a:endParaRPr>
          </a:p>
        </p:txBody>
      </p:sp>
      <p:sp>
        <p:nvSpPr>
          <p:cNvPr id="18" name="Rectangle 17"/>
          <p:cNvSpPr/>
          <p:nvPr/>
        </p:nvSpPr>
        <p:spPr>
          <a:xfrm>
            <a:off x="229354" y="2950252"/>
            <a:ext cx="1710071" cy="338554"/>
          </a:xfrm>
          <a:prstGeom prst="rect">
            <a:avLst/>
          </a:prstGeom>
        </p:spPr>
        <p:txBody>
          <a:bodyPr wrap="square">
            <a:spAutoFit/>
          </a:bodyPr>
          <a:lstStyle/>
          <a:p>
            <a:pPr algn="just"/>
            <a:r>
              <a:rPr lang="am-ET" sz="1600" b="1" dirty="0">
                <a:solidFill>
                  <a:srgbClr val="0070C0"/>
                </a:solidFill>
              </a:rPr>
              <a:t>የግብይት </a:t>
            </a:r>
            <a:r>
              <a:rPr lang="am-ET" sz="1600" b="1" dirty="0">
                <a:solidFill>
                  <a:srgbClr val="0070C0"/>
                </a:solidFill>
              </a:rPr>
              <a:t>ስርአት</a:t>
            </a:r>
            <a:endParaRPr lang="en-US" sz="1600" b="1" dirty="0">
              <a:solidFill>
                <a:srgbClr val="0070C0"/>
              </a:solidFill>
            </a:endParaRPr>
          </a:p>
        </p:txBody>
      </p:sp>
      <p:sp>
        <p:nvSpPr>
          <p:cNvPr id="20" name="Rectangle 19"/>
          <p:cNvSpPr/>
          <p:nvPr/>
        </p:nvSpPr>
        <p:spPr>
          <a:xfrm>
            <a:off x="2145792" y="2819400"/>
            <a:ext cx="6553200" cy="738664"/>
          </a:xfrm>
          <a:prstGeom prst="rect">
            <a:avLst/>
          </a:prstGeom>
        </p:spPr>
        <p:txBody>
          <a:bodyPr wrap="square">
            <a:spAutoFit/>
          </a:bodyPr>
          <a:lstStyle/>
          <a:p>
            <a:pPr algn="just"/>
            <a:r>
              <a:rPr lang="am-ET" sz="1400" dirty="0"/>
              <a:t>አንድ ድርጅት የሚጠቀማቸውን ግብአቶች በሚገዛበት  እንዲሁም ምርቱን ለገበያ በሚያቀርብበት ጊዜ ሊከተላቸው የሚገቡ የገበያ አሰራር ስርአቶችን፣ የገዢውን የመጠን እና የጥራት ፍላጎት ማሟላቱን ያካትታል፡፡ </a:t>
            </a:r>
          </a:p>
        </p:txBody>
      </p:sp>
      <p:sp>
        <p:nvSpPr>
          <p:cNvPr id="21" name="Rectangle 20"/>
          <p:cNvSpPr/>
          <p:nvPr/>
        </p:nvSpPr>
        <p:spPr>
          <a:xfrm>
            <a:off x="244619" y="4565644"/>
            <a:ext cx="1830430" cy="338554"/>
          </a:xfrm>
          <a:prstGeom prst="rect">
            <a:avLst/>
          </a:prstGeom>
        </p:spPr>
        <p:txBody>
          <a:bodyPr wrap="square">
            <a:spAutoFit/>
          </a:bodyPr>
          <a:lstStyle/>
          <a:p>
            <a:pPr algn="just"/>
            <a:endParaRPr lang="en-US" sz="1600" b="1" dirty="0">
              <a:solidFill>
                <a:srgbClr val="0070C0"/>
              </a:solidFill>
            </a:endParaRPr>
          </a:p>
        </p:txBody>
      </p:sp>
      <p:sp>
        <p:nvSpPr>
          <p:cNvPr id="22" name="Rectangle 21"/>
          <p:cNvSpPr/>
          <p:nvPr/>
        </p:nvSpPr>
        <p:spPr>
          <a:xfrm>
            <a:off x="2208412" y="3663740"/>
            <a:ext cx="6553200" cy="738664"/>
          </a:xfrm>
          <a:prstGeom prst="rect">
            <a:avLst/>
          </a:prstGeom>
        </p:spPr>
        <p:txBody>
          <a:bodyPr wrap="square">
            <a:spAutoFit/>
          </a:bodyPr>
          <a:lstStyle/>
          <a:p>
            <a:pPr algn="just"/>
            <a:r>
              <a:rPr lang="am-ET" sz="1400" dirty="0"/>
              <a:t>በምርት ማምረት ሂደት ላይ ጥቅም ላይ የሚውሉ ጥሬ ዕቃዎች፣ የማጓጓዣ አቅርቦት (ሎጂስቲክስ) ፣ የመሰረተ-ልማት (ውሀ፣ የሀይል፣ የማምረቻ ቦታ፣ መንገድ እና ስልክ) የመሳሰሉትን  አቅርቦት ያለበትን ደረጃ ያመላከታል፡፡</a:t>
            </a:r>
            <a:endParaRPr lang="en-US" sz="1400" dirty="0"/>
          </a:p>
        </p:txBody>
      </p:sp>
      <p:sp>
        <p:nvSpPr>
          <p:cNvPr id="24" name="Rectangle 23"/>
          <p:cNvSpPr/>
          <p:nvPr/>
        </p:nvSpPr>
        <p:spPr>
          <a:xfrm>
            <a:off x="244620" y="3863795"/>
            <a:ext cx="1830430" cy="338554"/>
          </a:xfrm>
          <a:prstGeom prst="rect">
            <a:avLst/>
          </a:prstGeom>
        </p:spPr>
        <p:txBody>
          <a:bodyPr wrap="square">
            <a:spAutoFit/>
          </a:bodyPr>
          <a:lstStyle/>
          <a:p>
            <a:pPr algn="just"/>
            <a:r>
              <a:rPr lang="am-ET" sz="1600" b="1" dirty="0" smtClean="0">
                <a:solidFill>
                  <a:srgbClr val="0070C0"/>
                </a:solidFill>
              </a:rPr>
              <a:t>የግብዓት </a:t>
            </a:r>
            <a:r>
              <a:rPr lang="am-ET" sz="1600" b="1" dirty="0">
                <a:solidFill>
                  <a:srgbClr val="0070C0"/>
                </a:solidFill>
              </a:rPr>
              <a:t>አቅርቦት</a:t>
            </a:r>
            <a:endParaRPr lang="en-US" sz="1600" b="1" dirty="0">
              <a:solidFill>
                <a:srgbClr val="0070C0"/>
              </a:solidFill>
            </a:endParaRPr>
          </a:p>
        </p:txBody>
      </p:sp>
      <p:sp>
        <p:nvSpPr>
          <p:cNvPr id="25" name="Rectangle 24"/>
          <p:cNvSpPr/>
          <p:nvPr/>
        </p:nvSpPr>
        <p:spPr>
          <a:xfrm>
            <a:off x="244619" y="5084917"/>
            <a:ext cx="1774325" cy="584775"/>
          </a:xfrm>
          <a:prstGeom prst="rect">
            <a:avLst/>
          </a:prstGeom>
        </p:spPr>
        <p:txBody>
          <a:bodyPr wrap="square">
            <a:spAutoFit/>
          </a:bodyPr>
          <a:lstStyle/>
          <a:p>
            <a:pPr lvl="0" algn="just"/>
            <a:r>
              <a:rPr lang="am-ET" sz="1600" b="1" dirty="0">
                <a:solidFill>
                  <a:srgbClr val="0070C0"/>
                </a:solidFill>
              </a:rPr>
              <a:t>የመንግስት የአሰራር ስርአት</a:t>
            </a:r>
            <a:endParaRPr lang="en-US" sz="1600" b="1" dirty="0">
              <a:solidFill>
                <a:srgbClr val="0070C0"/>
              </a:solidFill>
            </a:endParaRPr>
          </a:p>
        </p:txBody>
      </p:sp>
      <p:sp>
        <p:nvSpPr>
          <p:cNvPr id="26" name="Rectangle 25"/>
          <p:cNvSpPr/>
          <p:nvPr/>
        </p:nvSpPr>
        <p:spPr>
          <a:xfrm>
            <a:off x="2292932" y="4565644"/>
            <a:ext cx="6468680" cy="523220"/>
          </a:xfrm>
          <a:prstGeom prst="rect">
            <a:avLst/>
          </a:prstGeom>
        </p:spPr>
        <p:txBody>
          <a:bodyPr wrap="square">
            <a:spAutoFit/>
          </a:bodyPr>
          <a:lstStyle/>
          <a:p>
            <a:pPr algn="just"/>
            <a:r>
              <a:rPr lang="am-ET" sz="1400" dirty="0"/>
              <a:t>ለግብዓት፣</a:t>
            </a:r>
            <a:r>
              <a:rPr lang="en-US" sz="1400" dirty="0"/>
              <a:t> </a:t>
            </a:r>
            <a:r>
              <a:rPr lang="am-ET" sz="1400" dirty="0"/>
              <a:t>ማሽነሪ እና ለስራ ማስኬጃ አላማ የሚውል የገንዘብ አቅርቦት የሚያሳይ ነው፡፡</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EEECE1">
                  <a:lumMod val="10000"/>
                </a:srgbClr>
              </a:solidFill>
              <a:effectLst/>
              <a:uLnTx/>
              <a:uFillTx/>
              <a:latin typeface="Power Geez Unicode1" pitchFamily="2" charset="0"/>
            </a:endParaRPr>
          </a:p>
        </p:txBody>
      </p:sp>
      <p:sp>
        <p:nvSpPr>
          <p:cNvPr id="28" name="Rectangle 27"/>
          <p:cNvSpPr/>
          <p:nvPr/>
        </p:nvSpPr>
        <p:spPr>
          <a:xfrm>
            <a:off x="118208" y="5181600"/>
            <a:ext cx="1830430" cy="338554"/>
          </a:xfrm>
          <a:prstGeom prst="rect">
            <a:avLst/>
          </a:prstGeom>
        </p:spPr>
        <p:txBody>
          <a:bodyPr wrap="square">
            <a:spAutoFit/>
          </a:bodyPr>
          <a:lstStyle/>
          <a:p>
            <a:pPr algn="just"/>
            <a:endParaRPr lang="en-US" sz="1600" b="1" dirty="0">
              <a:solidFill>
                <a:srgbClr val="0070C0"/>
              </a:solidFill>
            </a:endParaRPr>
          </a:p>
        </p:txBody>
      </p:sp>
      <p:sp>
        <p:nvSpPr>
          <p:cNvPr id="29" name="Rectangle 28"/>
          <p:cNvSpPr/>
          <p:nvPr/>
        </p:nvSpPr>
        <p:spPr>
          <a:xfrm>
            <a:off x="199214" y="4517638"/>
            <a:ext cx="1819729" cy="338554"/>
          </a:xfrm>
          <a:prstGeom prst="rect">
            <a:avLst/>
          </a:prstGeom>
        </p:spPr>
        <p:txBody>
          <a:bodyPr wrap="none">
            <a:spAutoFit/>
          </a:bodyPr>
          <a:lstStyle/>
          <a:p>
            <a:pPr lvl="0" algn="just"/>
            <a:r>
              <a:rPr lang="am-ET" sz="1600" b="1" dirty="0">
                <a:solidFill>
                  <a:srgbClr val="0070C0"/>
                </a:solidFill>
              </a:rPr>
              <a:t>የፋይናንስ </a:t>
            </a:r>
            <a:r>
              <a:rPr lang="am-ET" sz="1600" b="1" dirty="0" smtClean="0">
                <a:solidFill>
                  <a:srgbClr val="0070C0"/>
                </a:solidFill>
              </a:rPr>
              <a:t>አቅርቦት</a:t>
            </a:r>
            <a:endParaRPr lang="en-US" sz="1600" b="1" dirty="0" smtClean="0">
              <a:solidFill>
                <a:srgbClr val="0070C0"/>
              </a:solidFill>
            </a:endParaRPr>
          </a:p>
        </p:txBody>
      </p:sp>
      <p:sp>
        <p:nvSpPr>
          <p:cNvPr id="30" name="Rectangle 29"/>
          <p:cNvSpPr/>
          <p:nvPr/>
        </p:nvSpPr>
        <p:spPr>
          <a:xfrm>
            <a:off x="2290811" y="5047194"/>
            <a:ext cx="6553200" cy="738664"/>
          </a:xfrm>
          <a:prstGeom prst="rect">
            <a:avLst/>
          </a:prstGeom>
        </p:spPr>
        <p:txBody>
          <a:bodyPr wrap="square">
            <a:spAutoFit/>
          </a:bodyPr>
          <a:lstStyle/>
          <a:p>
            <a:pPr algn="just"/>
            <a:r>
              <a:rPr lang="am-ET" sz="1400" dirty="0"/>
              <a:t>አምራች ድርጅቶች </a:t>
            </a:r>
            <a:r>
              <a:rPr lang="am-ET" sz="1400" dirty="0">
                <a:solidFill>
                  <a:srgbClr val="FF0000"/>
                </a:solidFill>
              </a:rPr>
              <a:t>ግብዓት ሲያስመጡ፣ ምርት ሲያመርቱና ወደ ገበያ ሲያቀርቡ</a:t>
            </a:r>
            <a:r>
              <a:rPr lang="am-ET" sz="1400" dirty="0"/>
              <a:t> ሊከተሏቸው የሚገቡ የመንግስት የአሰራር ሂደቶች እና የመንግስት ሀላፊነት መሰረት ያደረጉ የድጋፍ ስራዎችን ያካትታል፡፡ </a:t>
            </a:r>
            <a:endParaRPr lang="en-US" sz="1400" dirty="0"/>
          </a:p>
        </p:txBody>
      </p:sp>
      <p:sp>
        <p:nvSpPr>
          <p:cNvPr id="32" name="Rectangle 31"/>
          <p:cNvSpPr/>
          <p:nvPr/>
        </p:nvSpPr>
        <p:spPr>
          <a:xfrm>
            <a:off x="262727" y="5943600"/>
            <a:ext cx="1714144" cy="584775"/>
          </a:xfrm>
          <a:prstGeom prst="rect">
            <a:avLst/>
          </a:prstGeom>
        </p:spPr>
        <p:txBody>
          <a:bodyPr wrap="square">
            <a:spAutoFit/>
          </a:bodyPr>
          <a:lstStyle/>
          <a:p>
            <a:pPr lvl="0" algn="just"/>
            <a:r>
              <a:rPr lang="am-ET" sz="1600" b="1" dirty="0" smtClean="0">
                <a:solidFill>
                  <a:srgbClr val="0070C0"/>
                </a:solidFill>
              </a:rPr>
              <a:t>የአሰራር </a:t>
            </a:r>
            <a:r>
              <a:rPr lang="am-ET" sz="1600" b="1" dirty="0">
                <a:solidFill>
                  <a:srgbClr val="0070C0"/>
                </a:solidFill>
              </a:rPr>
              <a:t>ስርዓት ትግበራ</a:t>
            </a:r>
            <a:endParaRPr lang="en-US" sz="1600" b="1" dirty="0">
              <a:solidFill>
                <a:srgbClr val="0070C0"/>
              </a:solidFill>
            </a:endParaRPr>
          </a:p>
        </p:txBody>
      </p:sp>
      <p:sp>
        <p:nvSpPr>
          <p:cNvPr id="33" name="Rectangle 32"/>
          <p:cNvSpPr/>
          <p:nvPr/>
        </p:nvSpPr>
        <p:spPr>
          <a:xfrm>
            <a:off x="2290811" y="5785858"/>
            <a:ext cx="6468680" cy="954107"/>
          </a:xfrm>
          <a:prstGeom prst="rect">
            <a:avLst/>
          </a:prstGeom>
        </p:spPr>
        <p:txBody>
          <a:bodyPr wrap="square">
            <a:spAutoFit/>
          </a:bodyPr>
          <a:lstStyle/>
          <a:p>
            <a:pPr algn="just"/>
            <a:r>
              <a:rPr lang="am-ET" sz="1400" dirty="0"/>
              <a:t>አምራች ድርጅቶች ቀጣይነት ባለው መልኩ </a:t>
            </a:r>
            <a:r>
              <a:rPr lang="am-ET" sz="1400" dirty="0">
                <a:solidFill>
                  <a:srgbClr val="FF0000"/>
                </a:solidFill>
              </a:rPr>
              <a:t>ተወዳዳሪ ለመሆን ከግብዓት </a:t>
            </a:r>
            <a:r>
              <a:rPr lang="en-US" sz="1400" dirty="0">
                <a:solidFill>
                  <a:srgbClr val="FF0000"/>
                </a:solidFill>
              </a:rPr>
              <a:t>እ</a:t>
            </a:r>
            <a:r>
              <a:rPr lang="am-ET" sz="1400" dirty="0">
                <a:solidFill>
                  <a:srgbClr val="FF0000"/>
                </a:solidFill>
              </a:rPr>
              <a:t>ስከ ምርት ድርስ የሚተግብሯቸው የአሰራር መሻሻያዎች </a:t>
            </a:r>
            <a:r>
              <a:rPr lang="am-ET" sz="1400" dirty="0"/>
              <a:t>የሚያመላክት ሲሆን ለምሳሌ የጥራት ፍተሻ፣ ከአካባቢ ጥበቃ ጋር የተያያዙ እንዲሁም ሌሎች የአሰራር ስርዓቶች ለማየት ይረዳል፡፡</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EEECE1">
                  <a:lumMod val="10000"/>
                </a:srgbClr>
              </a:solidFill>
              <a:effectLst/>
              <a:uLnTx/>
              <a:uFillTx/>
              <a:latin typeface="Power Geez Unicode1" pitchFamily="2" charset="0"/>
            </a:endParaRPr>
          </a:p>
        </p:txBody>
      </p:sp>
    </p:spTree>
    <p:extLst>
      <p:ext uri="{BB962C8B-B14F-4D97-AF65-F5344CB8AC3E}">
        <p14:creationId xmlns:p14="http://schemas.microsoft.com/office/powerpoint/2010/main" val="33546358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858442" y="1622"/>
          <a:ext cx="1190" cy="1587"/>
        </p:xfrm>
        <a:graphic>
          <a:graphicData uri="http://schemas.openxmlformats.org/presentationml/2006/ole">
            <mc:AlternateContent xmlns:mc="http://schemas.openxmlformats.org/markup-compatibility/2006">
              <mc:Choice xmlns:v="urn:schemas-microsoft-com:vml" Requires="v">
                <p:oleObj spid="_x0000_s39942"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858442" y="1622"/>
                        <a:ext cx="1190"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857266" y="0"/>
            <a:ext cx="119063" cy="158750"/>
          </a:xfrm>
          <a:prstGeom prst="rect">
            <a:avLst/>
          </a:prstGeom>
          <a:solidFill>
            <a:scrgbClr r="0" g="0" b="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endParaRPr lang="en-US" sz="2000" b="1" err="1">
              <a:solidFill>
                <a:prstClr val="black"/>
              </a:solidFill>
              <a:latin typeface="Calibri" panose="020F0502020204030204" pitchFamily="34" charset="0"/>
              <a:sym typeface="Calibri" panose="020F0502020204030204" pitchFamily="34" charset="0"/>
            </a:endParaRPr>
          </a:p>
        </p:txBody>
      </p:sp>
      <p:sp>
        <p:nvSpPr>
          <p:cNvPr id="2" name="Text Placeholder 1"/>
          <p:cNvSpPr>
            <a:spLocks noGrp="1"/>
          </p:cNvSpPr>
          <p:nvPr>
            <p:ph type="body" sz="quarter" idx="14"/>
          </p:nvPr>
        </p:nvSpPr>
        <p:spPr>
          <a:xfrm>
            <a:off x="381000" y="457200"/>
            <a:ext cx="7619999" cy="671512"/>
          </a:xfrm>
        </p:spPr>
        <p:txBody>
          <a:bodyPr>
            <a:normAutofit/>
          </a:bodyPr>
          <a:lstStyle/>
          <a:p>
            <a:r>
              <a:rPr lang="en-US" dirty="0"/>
              <a:t>Syndicate - 2</a:t>
            </a:r>
            <a:r>
              <a:rPr lang="am-ET" dirty="0"/>
              <a:t> </a:t>
            </a:r>
            <a:endParaRPr lang="en-US" dirty="0"/>
          </a:p>
        </p:txBody>
      </p:sp>
      <p:sp>
        <p:nvSpPr>
          <p:cNvPr id="21" name="Rectangle 20"/>
          <p:cNvSpPr/>
          <p:nvPr/>
        </p:nvSpPr>
        <p:spPr>
          <a:xfrm>
            <a:off x="244619" y="4565644"/>
            <a:ext cx="1830430" cy="338554"/>
          </a:xfrm>
          <a:prstGeom prst="rect">
            <a:avLst/>
          </a:prstGeom>
        </p:spPr>
        <p:txBody>
          <a:bodyPr wrap="square">
            <a:spAutoFit/>
          </a:bodyPr>
          <a:lstStyle/>
          <a:p>
            <a:pPr algn="just"/>
            <a:endParaRPr lang="en-US" sz="1600" b="1" dirty="0">
              <a:solidFill>
                <a:srgbClr val="0070C0"/>
              </a:solidFill>
            </a:endParaRPr>
          </a:p>
        </p:txBody>
      </p:sp>
      <p:sp>
        <p:nvSpPr>
          <p:cNvPr id="28" name="Rectangle 27"/>
          <p:cNvSpPr/>
          <p:nvPr/>
        </p:nvSpPr>
        <p:spPr>
          <a:xfrm>
            <a:off x="118208" y="5181600"/>
            <a:ext cx="1830430" cy="338554"/>
          </a:xfrm>
          <a:prstGeom prst="rect">
            <a:avLst/>
          </a:prstGeom>
        </p:spPr>
        <p:txBody>
          <a:bodyPr wrap="square">
            <a:spAutoFit/>
          </a:bodyPr>
          <a:lstStyle/>
          <a:p>
            <a:pPr algn="just"/>
            <a:endParaRPr lang="en-US" sz="1600" b="1" dirty="0">
              <a:solidFill>
                <a:srgbClr val="0070C0"/>
              </a:solidFill>
            </a:endParaRPr>
          </a:p>
        </p:txBody>
      </p:sp>
      <p:sp>
        <p:nvSpPr>
          <p:cNvPr id="3" name="Rectangle 2"/>
          <p:cNvSpPr/>
          <p:nvPr/>
        </p:nvSpPr>
        <p:spPr>
          <a:xfrm>
            <a:off x="838200" y="1657558"/>
            <a:ext cx="7620000" cy="1769715"/>
          </a:xfrm>
          <a:prstGeom prst="rect">
            <a:avLst/>
          </a:prstGeom>
        </p:spPr>
        <p:txBody>
          <a:bodyPr wrap="square">
            <a:spAutoFit/>
          </a:bodyPr>
          <a:lstStyle/>
          <a:p>
            <a:pPr marL="457200" lvl="0" indent="-457200" algn="just">
              <a:spcBef>
                <a:spcPts val="300"/>
              </a:spcBef>
              <a:buClr>
                <a:srgbClr val="A04DA3"/>
              </a:buClr>
              <a:buFont typeface="Georgia"/>
              <a:buAutoNum type="arabicPeriod"/>
            </a:pPr>
            <a:r>
              <a:rPr lang="am-ET" dirty="0"/>
              <a:t>ለአቅም አጠቃቀም ማነስ በዋናነት የሚጠቀሱ ምክንያቶች ምንድ ናቸው?  እነዚህን ምክንያቶች ለመፍታት ምን  የመፍቴ ሃሳብ  ይወሰድ እና ፈፃሚ አካልስ?</a:t>
            </a:r>
          </a:p>
          <a:p>
            <a:pPr marL="457200" lvl="0" indent="-457200" algn="just">
              <a:spcBef>
                <a:spcPts val="300"/>
              </a:spcBef>
              <a:buClr>
                <a:srgbClr val="A04DA3"/>
              </a:buClr>
              <a:buFont typeface="Georgia"/>
              <a:buAutoNum type="arabicPeriod"/>
            </a:pPr>
            <a:endParaRPr lang="am-ET" sz="1400" dirty="0"/>
          </a:p>
          <a:p>
            <a:pPr marL="457200" lvl="0" indent="-457200" algn="just">
              <a:spcBef>
                <a:spcPts val="300"/>
              </a:spcBef>
              <a:buClr>
                <a:srgbClr val="A04DA3"/>
              </a:buClr>
              <a:buFont typeface="Georgia"/>
              <a:buAutoNum type="arabicPeriod"/>
            </a:pPr>
            <a:r>
              <a:rPr lang="am-ET" dirty="0"/>
              <a:t>የኢንዱስትሪ ሚኒስቴር፣ ተጠሪ ተቋማት</a:t>
            </a:r>
            <a:r>
              <a:rPr lang="en-US" dirty="0"/>
              <a:t>፣ </a:t>
            </a:r>
            <a:r>
              <a:rPr lang="en-US" dirty="0" err="1"/>
              <a:t>ክልሎች</a:t>
            </a:r>
            <a:r>
              <a:rPr lang="am-ET" dirty="0"/>
              <a:t> እንዲሁም ሌሎች ባለድርሻ አካላት  የአምራች ኢንዱስትሪዎችን የማምረት አቅም አጠቃቀም ማነስ ችግሮችን ለመፍታት ምን ማድረግ ይኖርባቸዋል?</a:t>
            </a:r>
          </a:p>
        </p:txBody>
      </p:sp>
    </p:spTree>
    <p:extLst>
      <p:ext uri="{BB962C8B-B14F-4D97-AF65-F5344CB8AC3E}">
        <p14:creationId xmlns:p14="http://schemas.microsoft.com/office/powerpoint/2010/main" val="29525003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858442" y="1622"/>
          <a:ext cx="1190" cy="1587"/>
        </p:xfrm>
        <a:graphic>
          <a:graphicData uri="http://schemas.openxmlformats.org/presentationml/2006/ole">
            <mc:AlternateContent xmlns:mc="http://schemas.openxmlformats.org/markup-compatibility/2006">
              <mc:Choice xmlns:v="urn:schemas-microsoft-com:vml" Requires="v">
                <p:oleObj spid="_x0000_s40966"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858442" y="1622"/>
                        <a:ext cx="1190"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857266" y="0"/>
            <a:ext cx="119063" cy="158750"/>
          </a:xfrm>
          <a:prstGeom prst="rect">
            <a:avLst/>
          </a:prstGeom>
          <a:solidFill>
            <a:scrgbClr r="0" g="0" b="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endParaRPr lang="en-US" sz="2000" b="1" err="1">
              <a:solidFill>
                <a:prstClr val="black"/>
              </a:solidFill>
              <a:latin typeface="Calibri" panose="020F0502020204030204" pitchFamily="34" charset="0"/>
              <a:sym typeface="Calibri" panose="020F0502020204030204" pitchFamily="34" charset="0"/>
            </a:endParaRPr>
          </a:p>
        </p:txBody>
      </p:sp>
      <p:sp>
        <p:nvSpPr>
          <p:cNvPr id="2" name="Text Placeholder 1"/>
          <p:cNvSpPr>
            <a:spLocks noGrp="1"/>
          </p:cNvSpPr>
          <p:nvPr>
            <p:ph type="body" sz="quarter" idx="14"/>
          </p:nvPr>
        </p:nvSpPr>
        <p:spPr>
          <a:xfrm>
            <a:off x="381000" y="457200"/>
            <a:ext cx="7619999" cy="671512"/>
          </a:xfrm>
        </p:spPr>
        <p:txBody>
          <a:bodyPr>
            <a:normAutofit fontScale="92500" lnSpcReduction="20000"/>
          </a:bodyPr>
          <a:lstStyle/>
          <a:p>
            <a:endParaRPr lang="en-US" sz="1800" dirty="0" smtClean="0"/>
          </a:p>
          <a:p>
            <a:r>
              <a:rPr lang="am-ET" sz="1800" dirty="0" smtClean="0"/>
              <a:t>በአምራች </a:t>
            </a:r>
            <a:r>
              <a:rPr lang="am-ET" sz="1800" dirty="0"/>
              <a:t>ኢንዱስትሪዎች ለአቅም አጠቃቀም ማነስ በዋናነት የሚጠቀሱ ምክንያቶችና የመፍትሄ ሀሳቦች</a:t>
            </a:r>
            <a:endParaRPr lang="en-US" sz="1800" dirty="0"/>
          </a:p>
          <a:p>
            <a:endParaRPr lang="en-US" dirty="0"/>
          </a:p>
        </p:txBody>
      </p:sp>
      <p:sp>
        <p:nvSpPr>
          <p:cNvPr id="21" name="Rectangle 20"/>
          <p:cNvSpPr/>
          <p:nvPr/>
        </p:nvSpPr>
        <p:spPr>
          <a:xfrm>
            <a:off x="244619" y="4565644"/>
            <a:ext cx="1830430" cy="338554"/>
          </a:xfrm>
          <a:prstGeom prst="rect">
            <a:avLst/>
          </a:prstGeom>
        </p:spPr>
        <p:txBody>
          <a:bodyPr wrap="square">
            <a:spAutoFit/>
          </a:bodyPr>
          <a:lstStyle/>
          <a:p>
            <a:pPr algn="just"/>
            <a:endParaRPr lang="en-US" sz="1600" b="1" dirty="0">
              <a:solidFill>
                <a:srgbClr val="0070C0"/>
              </a:solidFill>
            </a:endParaRPr>
          </a:p>
        </p:txBody>
      </p:sp>
      <p:sp>
        <p:nvSpPr>
          <p:cNvPr id="28" name="Rectangle 27"/>
          <p:cNvSpPr/>
          <p:nvPr/>
        </p:nvSpPr>
        <p:spPr>
          <a:xfrm>
            <a:off x="118208" y="5181600"/>
            <a:ext cx="1830430" cy="338554"/>
          </a:xfrm>
          <a:prstGeom prst="rect">
            <a:avLst/>
          </a:prstGeom>
        </p:spPr>
        <p:txBody>
          <a:bodyPr wrap="square">
            <a:spAutoFit/>
          </a:bodyPr>
          <a:lstStyle/>
          <a:p>
            <a:pPr algn="just"/>
            <a:endParaRPr lang="en-US" sz="1600" b="1" dirty="0">
              <a:solidFill>
                <a:srgbClr val="0070C0"/>
              </a:solidFill>
            </a:endParaRPr>
          </a:p>
        </p:txBody>
      </p:sp>
      <p:sp>
        <p:nvSpPr>
          <p:cNvPr id="3" name="Rectangle 2"/>
          <p:cNvSpPr/>
          <p:nvPr/>
        </p:nvSpPr>
        <p:spPr>
          <a:xfrm>
            <a:off x="838200" y="1657558"/>
            <a:ext cx="7620000" cy="4147289"/>
          </a:xfrm>
          <a:prstGeom prst="rect">
            <a:avLst/>
          </a:prstGeom>
        </p:spPr>
        <p:txBody>
          <a:bodyPr wrap="square">
            <a:spAutoFit/>
          </a:bodyPr>
          <a:lstStyle/>
          <a:p>
            <a:pPr algn="just">
              <a:lnSpc>
                <a:spcPct val="150000"/>
              </a:lnSpc>
              <a:buFont typeface="Wingdings" pitchFamily="2" charset="2"/>
              <a:buChar char="v"/>
            </a:pPr>
            <a:r>
              <a:rPr lang="am-ET" b="1" dirty="0">
                <a:ea typeface="Times New Roman"/>
                <a:cs typeface="Ebrima"/>
              </a:rPr>
              <a:t>የሰው</a:t>
            </a:r>
            <a:r>
              <a:rPr lang="am-ET" b="1" dirty="0">
                <a:ea typeface="Times New Roman"/>
                <a:cs typeface="Calibri"/>
              </a:rPr>
              <a:t> </a:t>
            </a:r>
            <a:r>
              <a:rPr lang="am-ET" b="1" dirty="0">
                <a:ea typeface="Times New Roman"/>
                <a:cs typeface="Ebrima"/>
              </a:rPr>
              <a:t>ሀይል</a:t>
            </a:r>
            <a:r>
              <a:rPr lang="am-ET" b="1" dirty="0">
                <a:ea typeface="Times New Roman"/>
                <a:cs typeface="Calibri"/>
              </a:rPr>
              <a:t>/Human Resource</a:t>
            </a:r>
            <a:endParaRPr lang="en-US" b="1" dirty="0">
              <a:ea typeface="Times New Roman"/>
              <a:cs typeface="Calibri"/>
            </a:endParaRPr>
          </a:p>
          <a:p>
            <a:pPr algn="just">
              <a:lnSpc>
                <a:spcPct val="150000"/>
              </a:lnSpc>
              <a:buFont typeface="Wingdings" pitchFamily="2" charset="2"/>
              <a:buChar char="v"/>
            </a:pPr>
            <a:r>
              <a:rPr lang="en-US" dirty="0">
                <a:cs typeface="Calibri"/>
              </a:rPr>
              <a:t> </a:t>
            </a:r>
            <a:r>
              <a:rPr lang="am-ET" b="1" dirty="0">
                <a:solidFill>
                  <a:srgbClr val="000000"/>
                </a:solidFill>
                <a:latin typeface="Ebrima"/>
                <a:ea typeface="Calibri"/>
                <a:cs typeface="Ebrima"/>
              </a:rPr>
              <a:t>ቴክኖሎጂ</a:t>
            </a:r>
            <a:r>
              <a:rPr lang="am-ET" b="1" dirty="0">
                <a:solidFill>
                  <a:srgbClr val="000000"/>
                </a:solidFill>
                <a:latin typeface="Calibri"/>
                <a:ea typeface="Calibri"/>
                <a:cs typeface="Calibri"/>
              </a:rPr>
              <a:t>/Technology</a:t>
            </a:r>
            <a:endParaRPr lang="en-US" b="1" dirty="0">
              <a:solidFill>
                <a:srgbClr val="000000"/>
              </a:solidFill>
              <a:latin typeface="Calibri"/>
              <a:ea typeface="Calibri"/>
              <a:cs typeface="Calibri"/>
            </a:endParaRPr>
          </a:p>
          <a:p>
            <a:pPr algn="just">
              <a:lnSpc>
                <a:spcPct val="150000"/>
              </a:lnSpc>
              <a:buFont typeface="Wingdings" pitchFamily="2" charset="2"/>
              <a:buChar char="v"/>
            </a:pPr>
            <a:r>
              <a:rPr lang="en-US" b="1" dirty="0">
                <a:solidFill>
                  <a:srgbClr val="000000"/>
                </a:solidFill>
                <a:latin typeface="Calibri"/>
                <a:ea typeface="Calibri"/>
                <a:cs typeface="Calibri"/>
              </a:rPr>
              <a:t> </a:t>
            </a:r>
            <a:r>
              <a:rPr lang="am-ET" b="1" dirty="0">
                <a:solidFill>
                  <a:srgbClr val="000000"/>
                </a:solidFill>
                <a:latin typeface="Ebrima"/>
                <a:ea typeface="Calibri"/>
                <a:cs typeface="Ebrima"/>
              </a:rPr>
              <a:t>የግብይት</a:t>
            </a:r>
            <a:r>
              <a:rPr lang="am-ET" b="1" dirty="0">
                <a:solidFill>
                  <a:srgbClr val="000000"/>
                </a:solidFill>
                <a:latin typeface="Calibri"/>
                <a:ea typeface="Calibri"/>
                <a:cs typeface="Calibri"/>
              </a:rPr>
              <a:t> </a:t>
            </a:r>
            <a:r>
              <a:rPr lang="am-ET" b="1" dirty="0">
                <a:solidFill>
                  <a:srgbClr val="000000"/>
                </a:solidFill>
                <a:latin typeface="Ebrima"/>
                <a:ea typeface="Calibri"/>
                <a:cs typeface="Ebrima"/>
              </a:rPr>
              <a:t>ስርአት</a:t>
            </a:r>
            <a:r>
              <a:rPr lang="am-ET" b="1" dirty="0">
                <a:solidFill>
                  <a:srgbClr val="000000"/>
                </a:solidFill>
                <a:latin typeface="Calibri"/>
                <a:ea typeface="Calibri"/>
                <a:cs typeface="Calibri"/>
              </a:rPr>
              <a:t>/ Market System</a:t>
            </a:r>
            <a:endParaRPr lang="en-US" b="1" dirty="0">
              <a:solidFill>
                <a:srgbClr val="000000"/>
              </a:solidFill>
              <a:latin typeface="Calibri"/>
              <a:ea typeface="Calibri"/>
              <a:cs typeface="Calibri"/>
            </a:endParaRPr>
          </a:p>
          <a:p>
            <a:pPr algn="just">
              <a:lnSpc>
                <a:spcPct val="150000"/>
              </a:lnSpc>
              <a:buFont typeface="Wingdings" pitchFamily="2" charset="2"/>
              <a:buChar char="v"/>
            </a:pPr>
            <a:r>
              <a:rPr lang="am-ET" b="1" dirty="0">
                <a:solidFill>
                  <a:srgbClr val="000000"/>
                </a:solidFill>
                <a:latin typeface="Ebrima"/>
                <a:ea typeface="Calibri"/>
                <a:cs typeface="Ebrima"/>
              </a:rPr>
              <a:t>የአሰራር</a:t>
            </a:r>
            <a:r>
              <a:rPr lang="am-ET" b="1" dirty="0">
                <a:solidFill>
                  <a:srgbClr val="000000"/>
                </a:solidFill>
                <a:latin typeface="Calibri"/>
                <a:ea typeface="Calibri"/>
                <a:cs typeface="Calibri"/>
              </a:rPr>
              <a:t> </a:t>
            </a:r>
            <a:r>
              <a:rPr lang="am-ET" b="1" dirty="0">
                <a:solidFill>
                  <a:srgbClr val="000000"/>
                </a:solidFill>
                <a:latin typeface="Ebrima"/>
                <a:ea typeface="Calibri"/>
                <a:cs typeface="Ebrima"/>
              </a:rPr>
              <a:t>ስርአት</a:t>
            </a:r>
            <a:r>
              <a:rPr lang="am-ET" b="1" dirty="0">
                <a:solidFill>
                  <a:srgbClr val="000000"/>
                </a:solidFill>
                <a:latin typeface="Calibri"/>
                <a:ea typeface="Calibri"/>
                <a:cs typeface="Calibri"/>
              </a:rPr>
              <a:t> </a:t>
            </a:r>
            <a:r>
              <a:rPr lang="am-ET" b="1" dirty="0">
                <a:solidFill>
                  <a:srgbClr val="000000"/>
                </a:solidFill>
                <a:latin typeface="Ebrima"/>
                <a:ea typeface="Calibri"/>
                <a:cs typeface="Ebrima"/>
              </a:rPr>
              <a:t>ትግበራ</a:t>
            </a:r>
            <a:r>
              <a:rPr lang="am-ET" b="1" dirty="0">
                <a:solidFill>
                  <a:srgbClr val="000000"/>
                </a:solidFill>
                <a:latin typeface="Calibri"/>
                <a:ea typeface="Calibri"/>
                <a:cs typeface="Calibri"/>
              </a:rPr>
              <a:t> </a:t>
            </a:r>
            <a:endParaRPr lang="en-US" b="1" dirty="0">
              <a:solidFill>
                <a:srgbClr val="000000"/>
              </a:solidFill>
              <a:latin typeface="Calibri"/>
              <a:ea typeface="Calibri"/>
              <a:cs typeface="Calibri"/>
            </a:endParaRPr>
          </a:p>
          <a:p>
            <a:pPr algn="just">
              <a:lnSpc>
                <a:spcPct val="150000"/>
              </a:lnSpc>
              <a:buFont typeface="Wingdings" pitchFamily="2" charset="2"/>
              <a:buChar char="v"/>
            </a:pPr>
            <a:r>
              <a:rPr lang="en-US" b="1" dirty="0">
                <a:solidFill>
                  <a:srgbClr val="000000"/>
                </a:solidFill>
                <a:latin typeface="Calibri"/>
                <a:ea typeface="Calibri"/>
                <a:cs typeface="Calibri"/>
              </a:rPr>
              <a:t> </a:t>
            </a:r>
            <a:r>
              <a:rPr lang="am-ET" b="1" dirty="0">
                <a:solidFill>
                  <a:srgbClr val="000000"/>
                </a:solidFill>
                <a:latin typeface="Ebrima"/>
                <a:ea typeface="Times New Roman"/>
                <a:cs typeface="Ebrima"/>
              </a:rPr>
              <a:t>የግብአት</a:t>
            </a:r>
            <a:r>
              <a:rPr lang="am-ET" b="1" dirty="0">
                <a:solidFill>
                  <a:srgbClr val="000000"/>
                </a:solidFill>
                <a:latin typeface="Calibri"/>
                <a:ea typeface="Times New Roman"/>
                <a:cs typeface="Calibri"/>
              </a:rPr>
              <a:t> </a:t>
            </a:r>
            <a:r>
              <a:rPr lang="am-ET" b="1" dirty="0">
                <a:solidFill>
                  <a:srgbClr val="000000"/>
                </a:solidFill>
                <a:latin typeface="Ebrima"/>
                <a:ea typeface="Times New Roman"/>
                <a:cs typeface="Ebrima"/>
              </a:rPr>
              <a:t>አቅርቦት</a:t>
            </a:r>
            <a:r>
              <a:rPr lang="am-ET" b="1" dirty="0">
                <a:solidFill>
                  <a:srgbClr val="000000"/>
                </a:solidFill>
                <a:latin typeface="Calibri"/>
                <a:ea typeface="Times New Roman"/>
                <a:cs typeface="Calibri"/>
              </a:rPr>
              <a:t>/ (Availability of Inputs</a:t>
            </a:r>
            <a:r>
              <a:rPr lang="en-US" b="1" dirty="0">
                <a:solidFill>
                  <a:srgbClr val="000000"/>
                </a:solidFill>
                <a:latin typeface="Calibri"/>
                <a:ea typeface="Times New Roman"/>
                <a:cs typeface="Calibri"/>
              </a:rPr>
              <a:t>)</a:t>
            </a:r>
          </a:p>
          <a:p>
            <a:pPr marL="342900" marR="0" indent="-342900" algn="just">
              <a:lnSpc>
                <a:spcPct val="150000"/>
              </a:lnSpc>
              <a:spcBef>
                <a:spcPts val="0"/>
              </a:spcBef>
              <a:spcAft>
                <a:spcPts val="0"/>
              </a:spcAft>
              <a:buFont typeface="Wingdings" pitchFamily="2" charset="2"/>
              <a:buChar char="v"/>
            </a:pPr>
            <a:r>
              <a:rPr lang="am-ET" b="1" dirty="0">
                <a:solidFill>
                  <a:srgbClr val="000000"/>
                </a:solidFill>
                <a:latin typeface="Ebrima"/>
                <a:ea typeface="Times New Roman"/>
                <a:cs typeface="Ebrima"/>
              </a:rPr>
              <a:t>የፋይናንስ</a:t>
            </a:r>
            <a:r>
              <a:rPr lang="am-ET" b="1" dirty="0">
                <a:solidFill>
                  <a:srgbClr val="000000"/>
                </a:solidFill>
                <a:latin typeface="Calibri"/>
                <a:ea typeface="Times New Roman"/>
                <a:cs typeface="Calibri"/>
              </a:rPr>
              <a:t> </a:t>
            </a:r>
            <a:r>
              <a:rPr lang="am-ET" b="1" dirty="0">
                <a:solidFill>
                  <a:srgbClr val="000000"/>
                </a:solidFill>
                <a:latin typeface="Ebrima"/>
                <a:ea typeface="Times New Roman"/>
                <a:cs typeface="Ebrima"/>
              </a:rPr>
              <a:t>አቅርቦት</a:t>
            </a:r>
            <a:endParaRPr lang="en-US" b="1" dirty="0">
              <a:solidFill>
                <a:srgbClr val="000000"/>
              </a:solidFill>
              <a:latin typeface="Ebrima"/>
              <a:ea typeface="Times New Roman"/>
              <a:cs typeface="Ebrima"/>
            </a:endParaRPr>
          </a:p>
          <a:p>
            <a:pPr marL="342900" marR="0" indent="-342900" algn="just">
              <a:lnSpc>
                <a:spcPct val="150000"/>
              </a:lnSpc>
              <a:spcBef>
                <a:spcPts val="0"/>
              </a:spcBef>
              <a:spcAft>
                <a:spcPts val="0"/>
              </a:spcAft>
              <a:buFont typeface="Wingdings" pitchFamily="2" charset="2"/>
              <a:buChar char="v"/>
            </a:pPr>
            <a:r>
              <a:rPr lang="am-ET" b="1" dirty="0">
                <a:solidFill>
                  <a:srgbClr val="000000"/>
                </a:solidFill>
                <a:latin typeface="Ebrima"/>
                <a:ea typeface="Times New Roman"/>
                <a:cs typeface="Ebrima"/>
              </a:rPr>
              <a:t>የመሰረተ</a:t>
            </a:r>
            <a:r>
              <a:rPr lang="am-ET" b="1" dirty="0">
                <a:solidFill>
                  <a:srgbClr val="000000"/>
                </a:solidFill>
                <a:latin typeface="Calibri"/>
                <a:ea typeface="Times New Roman"/>
                <a:cs typeface="Calibri"/>
              </a:rPr>
              <a:t>-</a:t>
            </a:r>
            <a:r>
              <a:rPr lang="am-ET" b="1" dirty="0">
                <a:solidFill>
                  <a:srgbClr val="000000"/>
                </a:solidFill>
                <a:latin typeface="Ebrima"/>
                <a:ea typeface="Times New Roman"/>
                <a:cs typeface="Ebrima"/>
              </a:rPr>
              <a:t>ልማት</a:t>
            </a:r>
            <a:r>
              <a:rPr lang="am-ET" b="1" dirty="0">
                <a:solidFill>
                  <a:srgbClr val="000000"/>
                </a:solidFill>
                <a:latin typeface="Calibri"/>
                <a:ea typeface="Times New Roman"/>
                <a:cs typeface="Calibri"/>
              </a:rPr>
              <a:t> </a:t>
            </a:r>
            <a:r>
              <a:rPr lang="am-ET" b="1" dirty="0">
                <a:solidFill>
                  <a:srgbClr val="000000"/>
                </a:solidFill>
                <a:latin typeface="Ebrima"/>
                <a:ea typeface="Times New Roman"/>
                <a:cs typeface="Ebrima"/>
              </a:rPr>
              <a:t>አቅርቦት</a:t>
            </a:r>
            <a:endParaRPr lang="en-US" b="1" dirty="0">
              <a:solidFill>
                <a:srgbClr val="000000"/>
              </a:solidFill>
              <a:latin typeface="Ebrima"/>
              <a:ea typeface="Times New Roman"/>
              <a:cs typeface="Ebrima"/>
            </a:endParaRPr>
          </a:p>
          <a:p>
            <a:pPr marL="342900" indent="-342900" algn="just">
              <a:lnSpc>
                <a:spcPct val="150000"/>
              </a:lnSpc>
              <a:spcBef>
                <a:spcPts val="0"/>
              </a:spcBef>
              <a:buFont typeface="Wingdings" pitchFamily="2" charset="2"/>
              <a:buChar char="v"/>
            </a:pPr>
            <a:r>
              <a:rPr lang="am-ET" b="1" dirty="0">
                <a:latin typeface="Ebrima"/>
                <a:ea typeface="Times New Roman"/>
                <a:cs typeface="Ebrima"/>
              </a:rPr>
              <a:t>የትራንስፖርት</a:t>
            </a:r>
            <a:r>
              <a:rPr lang="am-ET" b="1" dirty="0">
                <a:latin typeface="Calibri"/>
                <a:ea typeface="Times New Roman"/>
                <a:cs typeface="Calibri"/>
              </a:rPr>
              <a:t> </a:t>
            </a:r>
            <a:r>
              <a:rPr lang="am-ET" b="1" dirty="0">
                <a:latin typeface="Ebrima"/>
                <a:ea typeface="Times New Roman"/>
                <a:cs typeface="Ebrima"/>
              </a:rPr>
              <a:t>እና</a:t>
            </a:r>
            <a:r>
              <a:rPr lang="am-ET" b="1" dirty="0">
                <a:latin typeface="Calibri"/>
                <a:ea typeface="Times New Roman"/>
                <a:cs typeface="Calibri"/>
              </a:rPr>
              <a:t> </a:t>
            </a:r>
            <a:r>
              <a:rPr lang="am-ET" b="1" dirty="0">
                <a:latin typeface="Ebrima"/>
                <a:ea typeface="Times New Roman"/>
                <a:cs typeface="Ebrima"/>
              </a:rPr>
              <a:t>ሎጂስቲክስ</a:t>
            </a:r>
            <a:r>
              <a:rPr lang="am-ET" b="1" dirty="0">
                <a:latin typeface="Calibri"/>
                <a:ea typeface="Times New Roman"/>
                <a:cs typeface="Calibri"/>
              </a:rPr>
              <a:t> </a:t>
            </a:r>
            <a:r>
              <a:rPr lang="am-ET" b="1" dirty="0">
                <a:latin typeface="Ebrima"/>
                <a:ea typeface="Times New Roman"/>
                <a:cs typeface="Ebrima"/>
              </a:rPr>
              <a:t>አቅርቦት</a:t>
            </a:r>
            <a:endParaRPr lang="en-US" b="1" dirty="0">
              <a:latin typeface="Ebrima"/>
              <a:ea typeface="Times New Roman"/>
              <a:cs typeface="Ebrima"/>
            </a:endParaRPr>
          </a:p>
          <a:p>
            <a:pPr marL="342900" indent="-342900" algn="just">
              <a:lnSpc>
                <a:spcPct val="150000"/>
              </a:lnSpc>
              <a:spcBef>
                <a:spcPts val="0"/>
              </a:spcBef>
              <a:buFont typeface="Wingdings" pitchFamily="2" charset="2"/>
              <a:buChar char="v"/>
            </a:pPr>
            <a:r>
              <a:rPr lang="am-ET" b="1" dirty="0">
                <a:solidFill>
                  <a:srgbClr val="000000"/>
                </a:solidFill>
                <a:latin typeface="Ebrima"/>
                <a:ea typeface="Calibri"/>
                <a:cs typeface="Ebrima"/>
              </a:rPr>
              <a:t>የመንግስት</a:t>
            </a:r>
            <a:r>
              <a:rPr lang="am-ET" b="1" dirty="0">
                <a:solidFill>
                  <a:srgbClr val="000000"/>
                </a:solidFill>
                <a:latin typeface="Calibri"/>
                <a:ea typeface="Calibri"/>
                <a:cs typeface="Calibri"/>
              </a:rPr>
              <a:t> </a:t>
            </a:r>
            <a:r>
              <a:rPr lang="am-ET" b="1" dirty="0">
                <a:solidFill>
                  <a:srgbClr val="000000"/>
                </a:solidFill>
                <a:latin typeface="Ebrima"/>
                <a:ea typeface="Calibri"/>
                <a:cs typeface="Ebrima"/>
              </a:rPr>
              <a:t>የአሰራር</a:t>
            </a:r>
            <a:r>
              <a:rPr lang="am-ET" b="1" dirty="0">
                <a:solidFill>
                  <a:srgbClr val="000000"/>
                </a:solidFill>
                <a:latin typeface="Calibri"/>
                <a:ea typeface="Calibri"/>
                <a:cs typeface="Calibri"/>
              </a:rPr>
              <a:t>  </a:t>
            </a:r>
            <a:r>
              <a:rPr lang="am-ET" b="1" dirty="0">
                <a:solidFill>
                  <a:srgbClr val="000000"/>
                </a:solidFill>
                <a:latin typeface="Ebrima"/>
                <a:ea typeface="Calibri"/>
                <a:cs typeface="Ebrima"/>
              </a:rPr>
              <a:t>ስርአት</a:t>
            </a:r>
            <a:endParaRPr lang="en-US" dirty="0">
              <a:latin typeface="Calibri"/>
              <a:ea typeface="Calibri"/>
              <a:cs typeface="Arial"/>
            </a:endParaRPr>
          </a:p>
          <a:p>
            <a:pPr marL="457200" lvl="0" indent="-457200" algn="just">
              <a:spcBef>
                <a:spcPts val="300"/>
              </a:spcBef>
              <a:buClr>
                <a:srgbClr val="A04DA3"/>
              </a:buClr>
              <a:buFont typeface="Georgia"/>
              <a:buAutoNum type="arabicPeriod"/>
            </a:pPr>
            <a:endParaRPr lang="am-ET" dirty="0"/>
          </a:p>
        </p:txBody>
      </p:sp>
    </p:spTree>
    <p:extLst>
      <p:ext uri="{BB962C8B-B14F-4D97-AF65-F5344CB8AC3E}">
        <p14:creationId xmlns:p14="http://schemas.microsoft.com/office/powerpoint/2010/main" val="4039438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858442" y="1622"/>
          <a:ext cx="1190" cy="1587"/>
        </p:xfrm>
        <a:graphic>
          <a:graphicData uri="http://schemas.openxmlformats.org/presentationml/2006/ole">
            <mc:AlternateContent xmlns:mc="http://schemas.openxmlformats.org/markup-compatibility/2006">
              <mc:Choice xmlns:v="urn:schemas-microsoft-com:vml" Requires="v">
                <p:oleObj spid="_x0000_s41991"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858442" y="1622"/>
                        <a:ext cx="1190"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857266" y="0"/>
            <a:ext cx="119063" cy="158750"/>
          </a:xfrm>
          <a:prstGeom prst="rect">
            <a:avLst/>
          </a:prstGeom>
          <a:solidFill>
            <a:scrgbClr r="0" g="0" b="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endParaRPr lang="en-US" sz="2000" b="1" err="1">
              <a:solidFill>
                <a:prstClr val="black"/>
              </a:solidFill>
              <a:latin typeface="Calibri" panose="020F0502020204030204" pitchFamily="34" charset="0"/>
              <a:sym typeface="Calibri" panose="020F0502020204030204" pitchFamily="34" charset="0"/>
            </a:endParaRPr>
          </a:p>
        </p:txBody>
      </p:sp>
      <p:sp>
        <p:nvSpPr>
          <p:cNvPr id="2" name="Text Placeholder 1"/>
          <p:cNvSpPr>
            <a:spLocks noGrp="1"/>
          </p:cNvSpPr>
          <p:nvPr>
            <p:ph type="body" sz="quarter" idx="14"/>
          </p:nvPr>
        </p:nvSpPr>
        <p:spPr>
          <a:xfrm>
            <a:off x="381000" y="457200"/>
            <a:ext cx="7619999" cy="671512"/>
          </a:xfrm>
        </p:spPr>
        <p:txBody>
          <a:bodyPr>
            <a:normAutofit fontScale="92500" lnSpcReduction="20000"/>
          </a:bodyPr>
          <a:lstStyle/>
          <a:p>
            <a:endParaRPr lang="en-US" sz="1800" dirty="0" smtClean="0"/>
          </a:p>
          <a:p>
            <a:r>
              <a:rPr lang="am-ET" sz="1800" dirty="0" smtClean="0"/>
              <a:t>በአምራች </a:t>
            </a:r>
            <a:r>
              <a:rPr lang="am-ET" sz="1800" dirty="0"/>
              <a:t>ኢንዱስትሪዎች ለአቅም አጠቃቀም ማነስ በዋናነት የሚጠቀሱ ምክንያቶችና የመፍትሄ ሀሳቦች</a:t>
            </a:r>
            <a:endParaRPr lang="en-US" sz="1800" dirty="0"/>
          </a:p>
          <a:p>
            <a:endParaRPr lang="en-US" dirty="0"/>
          </a:p>
        </p:txBody>
      </p:sp>
      <p:sp>
        <p:nvSpPr>
          <p:cNvPr id="21" name="Rectangle 20"/>
          <p:cNvSpPr/>
          <p:nvPr/>
        </p:nvSpPr>
        <p:spPr>
          <a:xfrm>
            <a:off x="244619" y="4565644"/>
            <a:ext cx="1830430" cy="338554"/>
          </a:xfrm>
          <a:prstGeom prst="rect">
            <a:avLst/>
          </a:prstGeom>
        </p:spPr>
        <p:txBody>
          <a:bodyPr wrap="square">
            <a:spAutoFit/>
          </a:bodyPr>
          <a:lstStyle/>
          <a:p>
            <a:pPr algn="just"/>
            <a:endParaRPr lang="en-US" sz="1600" b="1" dirty="0">
              <a:solidFill>
                <a:srgbClr val="0070C0"/>
              </a:solidFill>
            </a:endParaRPr>
          </a:p>
        </p:txBody>
      </p:sp>
      <p:sp>
        <p:nvSpPr>
          <p:cNvPr id="28" name="Rectangle 27"/>
          <p:cNvSpPr/>
          <p:nvPr/>
        </p:nvSpPr>
        <p:spPr>
          <a:xfrm>
            <a:off x="118208" y="5181600"/>
            <a:ext cx="1830430" cy="338554"/>
          </a:xfrm>
          <a:prstGeom prst="rect">
            <a:avLst/>
          </a:prstGeom>
        </p:spPr>
        <p:txBody>
          <a:bodyPr wrap="square">
            <a:spAutoFit/>
          </a:bodyPr>
          <a:lstStyle/>
          <a:p>
            <a:pPr algn="just"/>
            <a:endParaRPr lang="en-US" sz="1600" b="1" dirty="0">
              <a:solidFill>
                <a:srgbClr val="0070C0"/>
              </a:solidFill>
            </a:endParaRPr>
          </a:p>
        </p:txBody>
      </p:sp>
      <p:graphicFrame>
        <p:nvGraphicFramePr>
          <p:cNvPr id="8" name="Content Placeholder 3"/>
          <p:cNvGraphicFramePr>
            <a:graphicFrameLocks/>
          </p:cNvGraphicFramePr>
          <p:nvPr>
            <p:extLst>
              <p:ext uri="{D42A27DB-BD31-4B8C-83A1-F6EECF244321}">
                <p14:modId xmlns:p14="http://schemas.microsoft.com/office/powerpoint/2010/main" val="4218945921"/>
              </p:ext>
            </p:extLst>
          </p:nvPr>
        </p:nvGraphicFramePr>
        <p:xfrm>
          <a:off x="249321" y="1208659"/>
          <a:ext cx="8763001" cy="5247640"/>
        </p:xfrm>
        <a:graphic>
          <a:graphicData uri="http://schemas.openxmlformats.org/drawingml/2006/table">
            <a:tbl>
              <a:tblPr firstRow="1" bandRow="1">
                <a:tableStyleId>{69012ECD-51FC-41F1-AA8D-1B2483CD663E}</a:tableStyleId>
              </a:tblPr>
              <a:tblGrid>
                <a:gridCol w="297052">
                  <a:extLst>
                    <a:ext uri="{9D8B030D-6E8A-4147-A177-3AD203B41FA5}">
                      <a16:colId xmlns:a16="http://schemas.microsoft.com/office/drawing/2014/main" xmlns="" val="20000"/>
                    </a:ext>
                  </a:extLst>
                </a:gridCol>
                <a:gridCol w="1204893">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2"/>
                    </a:ext>
                  </a:extLst>
                </a:gridCol>
                <a:gridCol w="3865988">
                  <a:extLst>
                    <a:ext uri="{9D8B030D-6E8A-4147-A177-3AD203B41FA5}">
                      <a16:colId xmlns:a16="http://schemas.microsoft.com/office/drawing/2014/main" xmlns="" val="20003"/>
                    </a:ext>
                  </a:extLst>
                </a:gridCol>
                <a:gridCol w="1566268">
                  <a:extLst>
                    <a:ext uri="{9D8B030D-6E8A-4147-A177-3AD203B41FA5}">
                      <a16:colId xmlns:a16="http://schemas.microsoft.com/office/drawing/2014/main" xmlns="" val="20004"/>
                    </a:ext>
                  </a:extLst>
                </a:gridCol>
              </a:tblGrid>
              <a:tr h="701234">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a:lnSpc>
                          <a:spcPct val="115000"/>
                        </a:lnSpc>
                        <a:spcBef>
                          <a:spcPts val="0"/>
                        </a:spcBef>
                        <a:spcAft>
                          <a:spcPts val="0"/>
                        </a:spcAft>
                      </a:pPr>
                      <a:r>
                        <a:rPr lang="am-ET" sz="1400" dirty="0">
                          <a:effectLst/>
                        </a:rPr>
                        <a:t>ተ</a:t>
                      </a:r>
                      <a:r>
                        <a:rPr lang="en-US" sz="1400" dirty="0">
                          <a:effectLst/>
                        </a:rPr>
                        <a:t>.ቁ</a:t>
                      </a:r>
                      <a:endParaRPr lang="en-US" sz="1400" dirty="0">
                        <a:effectLst/>
                        <a:latin typeface="Agency FB" pitchFamily="34" charset="0"/>
                        <a:ea typeface="Calibri"/>
                        <a:cs typeface="Arial"/>
                      </a:endParaRPr>
                    </a:p>
                  </a:txBody>
                  <a:tcPr marL="68580" marR="68580" marT="0" marB="0"/>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a:lnSpc>
                          <a:spcPct val="115000"/>
                        </a:lnSpc>
                        <a:spcBef>
                          <a:spcPts val="0"/>
                        </a:spcBef>
                        <a:spcAft>
                          <a:spcPts val="0"/>
                        </a:spcAft>
                      </a:pPr>
                      <a:r>
                        <a:rPr lang="en-US" sz="1400" dirty="0" err="1" smtClean="0">
                          <a:effectLst/>
                        </a:rPr>
                        <a:t>ዋና</a:t>
                      </a:r>
                      <a:r>
                        <a:rPr lang="en-US" sz="1400" baseline="0" dirty="0" smtClean="0">
                          <a:effectLst/>
                        </a:rPr>
                        <a:t> </a:t>
                      </a:r>
                      <a:r>
                        <a:rPr lang="en-US" sz="1400" baseline="0" dirty="0" err="1" smtClean="0">
                          <a:effectLst/>
                        </a:rPr>
                        <a:t>ዋና</a:t>
                      </a:r>
                      <a:r>
                        <a:rPr lang="en-US" sz="1400" baseline="0" dirty="0" smtClean="0">
                          <a:effectLst/>
                        </a:rPr>
                        <a:t> </a:t>
                      </a:r>
                      <a:r>
                        <a:rPr lang="en-US" sz="1400" baseline="0" dirty="0" err="1" smtClean="0">
                          <a:effectLst/>
                        </a:rPr>
                        <a:t>ተግዳሮቶች</a:t>
                      </a:r>
                      <a:endParaRPr lang="en-US" sz="1400" dirty="0">
                        <a:effectLst/>
                        <a:latin typeface="Agency FB" pitchFamily="34" charset="0"/>
                        <a:ea typeface="Calibri"/>
                        <a:cs typeface="Arial"/>
                      </a:endParaRPr>
                    </a:p>
                  </a:txBody>
                  <a:tcPr marL="68580" marR="68580" marT="0" marB="0"/>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a:lnSpc>
                          <a:spcPct val="115000"/>
                        </a:lnSpc>
                        <a:spcBef>
                          <a:spcPts val="0"/>
                        </a:spcBef>
                        <a:spcAft>
                          <a:spcPts val="0"/>
                        </a:spcAft>
                      </a:pPr>
                      <a:r>
                        <a:rPr lang="en-US" sz="1400" dirty="0" err="1" smtClean="0">
                          <a:effectLst/>
                        </a:rPr>
                        <a:t>ለተግዳሮቱ</a:t>
                      </a:r>
                      <a:r>
                        <a:rPr lang="en-US" sz="1400" baseline="0" dirty="0" smtClean="0">
                          <a:effectLst/>
                        </a:rPr>
                        <a:t> </a:t>
                      </a:r>
                      <a:r>
                        <a:rPr lang="en-US" sz="1400" baseline="0" dirty="0" err="1" smtClean="0">
                          <a:effectLst/>
                        </a:rPr>
                        <a:t>ምክንያት</a:t>
                      </a:r>
                      <a:r>
                        <a:rPr lang="en-US" sz="1400" baseline="0" dirty="0" smtClean="0">
                          <a:effectLst/>
                        </a:rPr>
                        <a:t> </a:t>
                      </a:r>
                      <a:r>
                        <a:rPr lang="en-US" sz="1400" baseline="0" dirty="0" err="1" smtClean="0">
                          <a:effectLst/>
                        </a:rPr>
                        <a:t>የሚሆኑ</a:t>
                      </a:r>
                      <a:r>
                        <a:rPr lang="en-US" sz="1400" baseline="0" dirty="0" smtClean="0">
                          <a:effectLst/>
                        </a:rPr>
                        <a:t> </a:t>
                      </a:r>
                      <a:r>
                        <a:rPr lang="en-US" sz="1400" baseline="0" dirty="0" err="1" smtClean="0">
                          <a:effectLst/>
                        </a:rPr>
                        <a:t>ጉዳዮች</a:t>
                      </a:r>
                      <a:endParaRPr lang="en-US" sz="1400" dirty="0">
                        <a:effectLst/>
                        <a:latin typeface="Agency FB" pitchFamily="34" charset="0"/>
                        <a:ea typeface="Calibri"/>
                        <a:cs typeface="Arial"/>
                      </a:endParaRPr>
                    </a:p>
                  </a:txBody>
                  <a:tcPr marL="68580" marR="68580" marT="0" marB="0"/>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a:lnSpc>
                          <a:spcPct val="115000"/>
                        </a:lnSpc>
                        <a:spcBef>
                          <a:spcPts val="0"/>
                        </a:spcBef>
                        <a:spcAft>
                          <a:spcPts val="0"/>
                        </a:spcAft>
                      </a:pPr>
                      <a:r>
                        <a:rPr lang="am-ET" sz="1400" dirty="0">
                          <a:effectLst/>
                        </a:rPr>
                        <a:t>የመፍትሄ ሃሳብ</a:t>
                      </a:r>
                      <a:endParaRPr lang="en-US" sz="1400" dirty="0">
                        <a:effectLst/>
                        <a:latin typeface="Agency FB" pitchFamily="34" charset="0"/>
                        <a:ea typeface="Calibri"/>
                        <a:cs typeface="Arial"/>
                      </a:endParaRPr>
                    </a:p>
                  </a:txBody>
                  <a:tcPr marL="68580" marR="68580" marT="0" marB="0"/>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a:lnSpc>
                          <a:spcPct val="115000"/>
                        </a:lnSpc>
                        <a:spcBef>
                          <a:spcPts val="0"/>
                        </a:spcBef>
                        <a:spcAft>
                          <a:spcPts val="0"/>
                        </a:spcAft>
                      </a:pPr>
                      <a:r>
                        <a:rPr lang="am-ET" sz="1400" dirty="0">
                          <a:effectLst/>
                        </a:rPr>
                        <a:t>ፈጻሚ አካል</a:t>
                      </a:r>
                      <a:endParaRPr lang="en-US" sz="1400" dirty="0">
                        <a:effectLst/>
                        <a:latin typeface="Agency FB" pitchFamily="34" charset="0"/>
                        <a:ea typeface="Calibri"/>
                        <a:cs typeface="Arial"/>
                      </a:endParaRPr>
                    </a:p>
                  </a:txBody>
                  <a:tcPr marL="68580" marR="68580" marT="0" marB="0"/>
                </a:tc>
                <a:extLst>
                  <a:ext uri="{0D108BD9-81ED-4DB2-BD59-A6C34878D82A}">
                    <a16:rowId xmlns:a16="http://schemas.microsoft.com/office/drawing/2014/main" xmlns="" val="10000"/>
                  </a:ext>
                </a:extLst>
              </a:tr>
              <a:tr h="4293108">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just">
                        <a:lnSpc>
                          <a:spcPct val="150000"/>
                        </a:lnSpc>
                        <a:spcBef>
                          <a:spcPts val="0"/>
                        </a:spcBef>
                        <a:spcAft>
                          <a:spcPts val="0"/>
                        </a:spcAft>
                      </a:pPr>
                      <a:endParaRPr lang="en-US" sz="1400" dirty="0">
                        <a:effectLst/>
                      </a:endParaRPr>
                    </a:p>
                    <a:p>
                      <a:pPr marL="0" marR="0" algn="just">
                        <a:lnSpc>
                          <a:spcPct val="150000"/>
                        </a:lnSpc>
                        <a:spcBef>
                          <a:spcPts val="0"/>
                        </a:spcBef>
                        <a:spcAft>
                          <a:spcPts val="0"/>
                        </a:spcAft>
                      </a:pPr>
                      <a:r>
                        <a:rPr lang="am-ET" sz="1400" dirty="0">
                          <a:effectLst/>
                        </a:rPr>
                        <a:t>1</a:t>
                      </a:r>
                      <a:endParaRPr lang="en-US" sz="1400" dirty="0">
                        <a:solidFill>
                          <a:schemeClr val="tx1"/>
                        </a:solidFill>
                        <a:effectLst/>
                        <a:latin typeface="+mn-lt"/>
                        <a:ea typeface="Calibri"/>
                        <a:cs typeface="Arial"/>
                      </a:endParaRPr>
                    </a:p>
                  </a:txBody>
                  <a:tcPr marL="68580" marR="68580" marT="0" marB="0"/>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nSpc>
                          <a:spcPct val="150000"/>
                        </a:lnSpc>
                        <a:spcBef>
                          <a:spcPts val="0"/>
                        </a:spcBef>
                        <a:spcAft>
                          <a:spcPts val="0"/>
                        </a:spcAft>
                      </a:pPr>
                      <a:endParaRPr lang="en-US" sz="1400" dirty="0">
                        <a:effectLst/>
                      </a:endParaRPr>
                    </a:p>
                    <a:p>
                      <a:pPr marL="0" marR="0">
                        <a:lnSpc>
                          <a:spcPct val="150000"/>
                        </a:lnSpc>
                        <a:spcBef>
                          <a:spcPts val="0"/>
                        </a:spcBef>
                        <a:spcAft>
                          <a:spcPts val="0"/>
                        </a:spcAft>
                      </a:pPr>
                      <a:r>
                        <a:rPr lang="am-ET" sz="1400" dirty="0">
                          <a:effectLst/>
                        </a:rPr>
                        <a:t>የሰው ሀይል/Human Resource</a:t>
                      </a:r>
                      <a:endParaRPr lang="en-US" sz="1400" dirty="0">
                        <a:solidFill>
                          <a:schemeClr val="tx1"/>
                        </a:solidFill>
                        <a:effectLst/>
                        <a:latin typeface="+mn-lt"/>
                        <a:ea typeface="Calibri"/>
                        <a:cs typeface="Arial"/>
                      </a:endParaRPr>
                    </a:p>
                  </a:txBody>
                  <a:tcPr marL="68580" marR="68580" marT="0" marB="0"/>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285750" indent="-285750">
                        <a:lnSpc>
                          <a:spcPct val="150000"/>
                        </a:lnSpc>
                        <a:buFont typeface="Wingdings" pitchFamily="2" charset="2"/>
                        <a:buChar char="§"/>
                      </a:pPr>
                      <a:endParaRPr lang="en-US" sz="1400" dirty="0"/>
                    </a:p>
                    <a:p>
                      <a:pPr marL="285750" indent="-285750">
                        <a:lnSpc>
                          <a:spcPct val="150000"/>
                        </a:lnSpc>
                        <a:buFont typeface="Wingdings" pitchFamily="2" charset="2"/>
                        <a:buChar char="§"/>
                      </a:pPr>
                      <a:r>
                        <a:rPr lang="am-ET" sz="1400" dirty="0"/>
                        <a:t>በአመራር እንዲሁም በአምራች ሀይል ደረጃ የሚገኘው የሰው ሀይል የቴክኒካል እውቀት፣ ክህሎት እንዲሁም የአመለካከት ውስንነት ያለበት መሆኑ</a:t>
                      </a:r>
                      <a:r>
                        <a:rPr lang="en-US" sz="1400" dirty="0"/>
                        <a:t>፣</a:t>
                      </a:r>
                    </a:p>
                    <a:p>
                      <a:pPr>
                        <a:lnSpc>
                          <a:spcPct val="150000"/>
                        </a:lnSpc>
                      </a:pPr>
                      <a:endParaRPr lang="am-ET" sz="1400" dirty="0"/>
                    </a:p>
                    <a:p>
                      <a:pPr>
                        <a:lnSpc>
                          <a:spcPct val="150000"/>
                        </a:lnSpc>
                      </a:pPr>
                      <a:endParaRPr lang="en-US" sz="1400" dirty="0">
                        <a:solidFill>
                          <a:schemeClr val="tx1"/>
                        </a:solidFill>
                        <a:latin typeface="+mn-lt"/>
                      </a:endParaRPr>
                    </a:p>
                  </a:txBody>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285750" indent="-285750">
                        <a:lnSpc>
                          <a:spcPct val="150000"/>
                        </a:lnSpc>
                        <a:buFont typeface="Wingdings" pitchFamily="2" charset="2"/>
                        <a:buChar char="Ø"/>
                      </a:pPr>
                      <a:r>
                        <a:rPr lang="am-ET" sz="1400" dirty="0"/>
                        <a:t>የአምራች ኢንዱስትሪውን ፍላጎት መሰረት ያደረገ  የንድፈ ሀሳብና የተግባር ስልጠናዎችን መስጠት</a:t>
                      </a:r>
                      <a:r>
                        <a:rPr lang="en-US" sz="1400" dirty="0"/>
                        <a:t>፣</a:t>
                      </a:r>
                    </a:p>
                    <a:p>
                      <a:pPr marL="285750" indent="-285750">
                        <a:lnSpc>
                          <a:spcPct val="150000"/>
                        </a:lnSpc>
                        <a:buFont typeface="Wingdings" pitchFamily="2" charset="2"/>
                        <a:buChar char="Ø"/>
                      </a:pPr>
                      <a:r>
                        <a:rPr lang="am-ET" sz="1400" dirty="0"/>
                        <a:t>የሰው ሃይሉ ወደ ስራ ከመግባቱ በፊት እና በስራ ላይ እያለ የክህሎተ ልቦና ስልጠና እንዲያገኝ ማድረግ</a:t>
                      </a:r>
                      <a:endParaRPr lang="en-US" sz="1400" dirty="0"/>
                    </a:p>
                    <a:p>
                      <a:pPr marL="285750" indent="-285750">
                        <a:lnSpc>
                          <a:spcPct val="150000"/>
                        </a:lnSpc>
                        <a:buFont typeface="Wingdings" pitchFamily="2" charset="2"/>
                        <a:buChar char="Ø"/>
                      </a:pPr>
                      <a:r>
                        <a:rPr lang="am-ET" sz="1400" dirty="0"/>
                        <a:t>የሰው ሃይሉን ውጤታማ ለማድረግ ተለያዩ የማበረታቻ ስርዓቶችን መተገበር </a:t>
                      </a:r>
                      <a:endParaRPr lang="en-US" sz="1400" dirty="0"/>
                    </a:p>
                    <a:p>
                      <a:pPr marL="285750" indent="-285750">
                        <a:lnSpc>
                          <a:spcPct val="150000"/>
                        </a:lnSpc>
                        <a:buFont typeface="Wingdings" pitchFamily="2" charset="2"/>
                        <a:buChar char="Ø"/>
                      </a:pPr>
                      <a:r>
                        <a:rPr lang="am-ET" sz="1400" dirty="0"/>
                        <a:t>የትምህርት ካሪክለም እንዲቀረጽ በማደረግ ባለሙያዎች እንዲሰለጥኑ ማደረግ </a:t>
                      </a:r>
                      <a:endParaRPr lang="en-US" sz="1400" dirty="0"/>
                    </a:p>
                    <a:p>
                      <a:pPr marL="285750" indent="-285750">
                        <a:lnSpc>
                          <a:spcPct val="150000"/>
                        </a:lnSpc>
                        <a:buFont typeface="Wingdings" pitchFamily="2" charset="2"/>
                        <a:buChar char="Ø"/>
                      </a:pPr>
                      <a:r>
                        <a:rPr lang="am-ET" sz="1400" dirty="0"/>
                        <a:t>የኢንዱስትሪ አመራር ክህሎት እንዲዳብር ማድረግ </a:t>
                      </a:r>
                      <a:endParaRPr lang="en-US" sz="1400" dirty="0"/>
                    </a:p>
                    <a:p>
                      <a:pPr marL="285750" indent="-285750">
                        <a:lnSpc>
                          <a:spcPct val="150000"/>
                        </a:lnSpc>
                        <a:buFont typeface="Wingdings" pitchFamily="2" charset="2"/>
                        <a:buChar char="Ø"/>
                      </a:pPr>
                      <a:r>
                        <a:rPr lang="am-ET" sz="1400" dirty="0"/>
                        <a:t>ሀገር አቀፍ የሆነ ከውጪ ኤክስፐርቶች ወደ ሀገርኛ ባለሙያዎች እውቀት የማስተላለፊያ ስርአት/ </a:t>
                      </a:r>
                      <a:r>
                        <a:rPr lang="en-US" sz="1400" dirty="0"/>
                        <a:t>Platform </a:t>
                      </a:r>
                      <a:r>
                        <a:rPr lang="am-ET" sz="1400" dirty="0" smtClean="0"/>
                        <a:t>ማዘጋጀት</a:t>
                      </a:r>
                      <a:endParaRPr lang="am-ET" sz="1400" dirty="0">
                        <a:solidFill>
                          <a:schemeClr val="tx1"/>
                        </a:solidFill>
                        <a:latin typeface="+mn-lt"/>
                      </a:endParaRPr>
                    </a:p>
                  </a:txBody>
                  <a:tcPr/>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285750" indent="-285750">
                        <a:lnSpc>
                          <a:spcPct val="150000"/>
                        </a:lnSpc>
                        <a:buFont typeface="Wingdings" pitchFamily="2" charset="2"/>
                        <a:buChar char="ü"/>
                      </a:pPr>
                      <a:r>
                        <a:rPr lang="am-ET" sz="1400" dirty="0"/>
                        <a:t>በኢንዱስትሪ ሚኒስቴር ስር ያሉ ተጠሪ ተቋማት</a:t>
                      </a:r>
                      <a:endParaRPr lang="en-US" sz="1400" dirty="0"/>
                    </a:p>
                    <a:p>
                      <a:pPr marL="285750" indent="-285750">
                        <a:lnSpc>
                          <a:spcPct val="150000"/>
                        </a:lnSpc>
                        <a:buFont typeface="Wingdings" pitchFamily="2" charset="2"/>
                        <a:buChar char="ü"/>
                      </a:pPr>
                      <a:r>
                        <a:rPr lang="am-ET" sz="1400" dirty="0"/>
                        <a:t>የፌደራል ቴክኒክና ሙያ ኤጀንሲ/ዩኒቨርሲቲዎች </a:t>
                      </a:r>
                      <a:endParaRPr lang="en-US" sz="1400" dirty="0"/>
                    </a:p>
                    <a:p>
                      <a:pPr marL="285750" indent="-285750">
                        <a:lnSpc>
                          <a:spcPct val="150000"/>
                        </a:lnSpc>
                        <a:buFont typeface="Wingdings" pitchFamily="2" charset="2"/>
                        <a:buChar char="ü"/>
                      </a:pPr>
                      <a:r>
                        <a:rPr lang="am-ET" sz="1400" dirty="0"/>
                        <a:t>መንግስታዊ ያልሆኑ ድርጅቶች</a:t>
                      </a:r>
                      <a:endParaRPr lang="en-US" sz="1400" dirty="0"/>
                    </a:p>
                    <a:p>
                      <a:pPr marL="285750" indent="-285750">
                        <a:lnSpc>
                          <a:spcPct val="150000"/>
                        </a:lnSpc>
                        <a:buFont typeface="Wingdings" pitchFamily="2" charset="2"/>
                        <a:buChar char="ü"/>
                      </a:pPr>
                      <a:r>
                        <a:rPr lang="am-ET" sz="1400" dirty="0"/>
                        <a:t>አምራች ኩባንያዎች</a:t>
                      </a:r>
                    </a:p>
                    <a:p>
                      <a:pPr>
                        <a:lnSpc>
                          <a:spcPct val="150000"/>
                        </a:lnSpc>
                      </a:pPr>
                      <a:endParaRPr lang="en-US" sz="1400" kern="1200" dirty="0">
                        <a:solidFill>
                          <a:schemeClr val="tx1"/>
                        </a:solidFill>
                        <a:latin typeface="+mn-lt"/>
                        <a:ea typeface="+mn-ea"/>
                        <a:cs typeface="+mn-cs"/>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33066992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858442" y="1622"/>
          <a:ext cx="1190" cy="1587"/>
        </p:xfrm>
        <a:graphic>
          <a:graphicData uri="http://schemas.openxmlformats.org/presentationml/2006/ole">
            <mc:AlternateContent xmlns:mc="http://schemas.openxmlformats.org/markup-compatibility/2006">
              <mc:Choice xmlns:v="urn:schemas-microsoft-com:vml" Requires="v">
                <p:oleObj spid="_x0000_s43014"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858442" y="1622"/>
                        <a:ext cx="1190"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857266" y="0"/>
            <a:ext cx="119063" cy="158750"/>
          </a:xfrm>
          <a:prstGeom prst="rect">
            <a:avLst/>
          </a:prstGeom>
          <a:solidFill>
            <a:scrgbClr r="0" g="0" b="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endParaRPr lang="en-US" sz="2000" b="1" err="1">
              <a:solidFill>
                <a:prstClr val="black"/>
              </a:solidFill>
              <a:latin typeface="Calibri" panose="020F0502020204030204" pitchFamily="34" charset="0"/>
              <a:sym typeface="Calibri" panose="020F0502020204030204" pitchFamily="34" charset="0"/>
            </a:endParaRPr>
          </a:p>
        </p:txBody>
      </p:sp>
      <p:sp>
        <p:nvSpPr>
          <p:cNvPr id="2" name="Text Placeholder 1"/>
          <p:cNvSpPr>
            <a:spLocks noGrp="1"/>
          </p:cNvSpPr>
          <p:nvPr>
            <p:ph type="body" sz="quarter" idx="14"/>
          </p:nvPr>
        </p:nvSpPr>
        <p:spPr>
          <a:xfrm>
            <a:off x="381000" y="457200"/>
            <a:ext cx="7619999" cy="671512"/>
          </a:xfrm>
        </p:spPr>
        <p:txBody>
          <a:bodyPr>
            <a:normAutofit lnSpcReduction="10000"/>
          </a:bodyPr>
          <a:lstStyle/>
          <a:p>
            <a:endParaRPr lang="en-US" sz="1800" dirty="0" smtClean="0"/>
          </a:p>
          <a:p>
            <a:r>
              <a:rPr lang="en-US" dirty="0" err="1"/>
              <a:t>የቀጠለ</a:t>
            </a:r>
            <a:r>
              <a:rPr lang="en-US" dirty="0"/>
              <a:t>….. </a:t>
            </a:r>
          </a:p>
          <a:p>
            <a:endParaRPr lang="en-US" dirty="0"/>
          </a:p>
        </p:txBody>
      </p:sp>
      <p:sp>
        <p:nvSpPr>
          <p:cNvPr id="21" name="Rectangle 20"/>
          <p:cNvSpPr/>
          <p:nvPr/>
        </p:nvSpPr>
        <p:spPr>
          <a:xfrm>
            <a:off x="244619" y="4565644"/>
            <a:ext cx="1830430" cy="338554"/>
          </a:xfrm>
          <a:prstGeom prst="rect">
            <a:avLst/>
          </a:prstGeom>
        </p:spPr>
        <p:txBody>
          <a:bodyPr wrap="square">
            <a:spAutoFit/>
          </a:bodyPr>
          <a:lstStyle/>
          <a:p>
            <a:pPr algn="just"/>
            <a:endParaRPr lang="en-US" sz="1600" b="1" dirty="0">
              <a:solidFill>
                <a:srgbClr val="0070C0"/>
              </a:solidFill>
            </a:endParaRPr>
          </a:p>
        </p:txBody>
      </p:sp>
      <p:sp>
        <p:nvSpPr>
          <p:cNvPr id="28" name="Rectangle 27"/>
          <p:cNvSpPr/>
          <p:nvPr/>
        </p:nvSpPr>
        <p:spPr>
          <a:xfrm>
            <a:off x="118208" y="5181600"/>
            <a:ext cx="1830430" cy="338554"/>
          </a:xfrm>
          <a:prstGeom prst="rect">
            <a:avLst/>
          </a:prstGeom>
        </p:spPr>
        <p:txBody>
          <a:bodyPr wrap="square">
            <a:spAutoFit/>
          </a:bodyPr>
          <a:lstStyle/>
          <a:p>
            <a:pPr algn="just"/>
            <a:endParaRPr lang="en-US" sz="1600" b="1" dirty="0">
              <a:solidFill>
                <a:srgbClr val="0070C0"/>
              </a:solidFill>
            </a:endParaRPr>
          </a:p>
        </p:txBody>
      </p:sp>
      <p:graphicFrame>
        <p:nvGraphicFramePr>
          <p:cNvPr id="9" name="Content Placeholder 3"/>
          <p:cNvGraphicFramePr>
            <a:graphicFrameLocks/>
          </p:cNvGraphicFramePr>
          <p:nvPr>
            <p:extLst>
              <p:ext uri="{D42A27DB-BD31-4B8C-83A1-F6EECF244321}">
                <p14:modId xmlns:p14="http://schemas.microsoft.com/office/powerpoint/2010/main" val="904590759"/>
              </p:ext>
            </p:extLst>
          </p:nvPr>
        </p:nvGraphicFramePr>
        <p:xfrm>
          <a:off x="112927" y="1066800"/>
          <a:ext cx="8991601" cy="5549238"/>
        </p:xfrm>
        <a:graphic>
          <a:graphicData uri="http://schemas.openxmlformats.org/drawingml/2006/table">
            <a:tbl>
              <a:tblPr firstRow="1" bandRow="1">
                <a:tableStyleId>{72833802-FEF1-4C79-8D5D-14CF1EAF98D9}</a:tableStyleId>
              </a:tblPr>
              <a:tblGrid>
                <a:gridCol w="304801">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2590800">
                  <a:extLst>
                    <a:ext uri="{9D8B030D-6E8A-4147-A177-3AD203B41FA5}">
                      <a16:colId xmlns:a16="http://schemas.microsoft.com/office/drawing/2014/main" xmlns="" val="20002"/>
                    </a:ext>
                  </a:extLst>
                </a:gridCol>
                <a:gridCol w="2888673">
                  <a:extLst>
                    <a:ext uri="{9D8B030D-6E8A-4147-A177-3AD203B41FA5}">
                      <a16:colId xmlns:a16="http://schemas.microsoft.com/office/drawing/2014/main" xmlns="" val="20003"/>
                    </a:ext>
                  </a:extLst>
                </a:gridCol>
                <a:gridCol w="1835727">
                  <a:extLst>
                    <a:ext uri="{9D8B030D-6E8A-4147-A177-3AD203B41FA5}">
                      <a16:colId xmlns:a16="http://schemas.microsoft.com/office/drawing/2014/main" xmlns="" val="20004"/>
                    </a:ext>
                  </a:extLst>
                </a:gridCol>
              </a:tblGrid>
              <a:tr h="762000">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a:lnSpc>
                          <a:spcPct val="115000"/>
                        </a:lnSpc>
                        <a:spcBef>
                          <a:spcPts val="0"/>
                        </a:spcBef>
                        <a:spcAft>
                          <a:spcPts val="0"/>
                        </a:spcAft>
                      </a:pPr>
                      <a:r>
                        <a:rPr lang="am-ET" sz="1400" dirty="0">
                          <a:effectLst/>
                        </a:rPr>
                        <a:t>ተ.ቁ</a:t>
                      </a:r>
                      <a:endParaRPr lang="en-US" sz="1400" dirty="0">
                        <a:effectLst/>
                        <a:latin typeface="Agency FB" pitchFamily="34" charset="0"/>
                        <a:ea typeface="Calibri"/>
                        <a:cs typeface="Arial"/>
                      </a:endParaRPr>
                    </a:p>
                  </a:txBody>
                  <a:tcPr marL="68580" marR="68580" marT="0" marB="0"/>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a:lnSpc>
                          <a:spcPct val="115000"/>
                        </a:lnSpc>
                        <a:spcBef>
                          <a:spcPts val="0"/>
                        </a:spcBef>
                        <a:spcAft>
                          <a:spcPts val="0"/>
                        </a:spcAft>
                      </a:pPr>
                      <a:r>
                        <a:rPr lang="en-US" sz="1400" dirty="0" err="1" smtClean="0">
                          <a:effectLst/>
                        </a:rPr>
                        <a:t>ዋና</a:t>
                      </a:r>
                      <a:r>
                        <a:rPr lang="en-US" sz="1400" baseline="0" dirty="0" smtClean="0">
                          <a:effectLst/>
                        </a:rPr>
                        <a:t> </a:t>
                      </a:r>
                      <a:r>
                        <a:rPr lang="en-US" sz="1400" baseline="0" dirty="0" err="1" smtClean="0">
                          <a:effectLst/>
                        </a:rPr>
                        <a:t>ዋና</a:t>
                      </a:r>
                      <a:r>
                        <a:rPr lang="en-US" sz="1400" baseline="0" dirty="0" smtClean="0">
                          <a:effectLst/>
                        </a:rPr>
                        <a:t> </a:t>
                      </a:r>
                      <a:r>
                        <a:rPr lang="en-US" sz="1400" baseline="0" dirty="0" err="1" smtClean="0">
                          <a:effectLst/>
                        </a:rPr>
                        <a:t>ተግዳሮቶች</a:t>
                      </a:r>
                      <a:endParaRPr lang="en-US" sz="1400" dirty="0">
                        <a:effectLst/>
                        <a:latin typeface="Agency FB" pitchFamily="34" charset="0"/>
                        <a:ea typeface="Calibri"/>
                        <a:cs typeface="Arial"/>
                      </a:endParaRPr>
                    </a:p>
                  </a:txBody>
                  <a:tcPr marL="68580" marR="68580" marT="0" marB="0"/>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a:lnSpc>
                          <a:spcPct val="115000"/>
                        </a:lnSpc>
                        <a:spcBef>
                          <a:spcPts val="0"/>
                        </a:spcBef>
                        <a:spcAft>
                          <a:spcPts val="0"/>
                        </a:spcAft>
                      </a:pPr>
                      <a:r>
                        <a:rPr lang="en-US" sz="1400" dirty="0" err="1" smtClean="0">
                          <a:effectLst/>
                        </a:rPr>
                        <a:t>ለተግዳሮቱ</a:t>
                      </a:r>
                      <a:r>
                        <a:rPr lang="en-US" sz="1400" baseline="0" dirty="0" smtClean="0">
                          <a:effectLst/>
                        </a:rPr>
                        <a:t> </a:t>
                      </a:r>
                      <a:r>
                        <a:rPr lang="en-US" sz="1400" baseline="0" dirty="0" err="1" smtClean="0">
                          <a:effectLst/>
                        </a:rPr>
                        <a:t>ምክንያት</a:t>
                      </a:r>
                      <a:r>
                        <a:rPr lang="en-US" sz="1400" baseline="0" dirty="0" smtClean="0">
                          <a:effectLst/>
                        </a:rPr>
                        <a:t> </a:t>
                      </a:r>
                      <a:r>
                        <a:rPr lang="en-US" sz="1400" baseline="0" dirty="0" err="1" smtClean="0">
                          <a:effectLst/>
                        </a:rPr>
                        <a:t>የሚሆኑ</a:t>
                      </a:r>
                      <a:r>
                        <a:rPr lang="en-US" sz="1400" baseline="0" dirty="0" smtClean="0">
                          <a:effectLst/>
                        </a:rPr>
                        <a:t> </a:t>
                      </a:r>
                      <a:r>
                        <a:rPr lang="en-US" sz="1400" baseline="0" dirty="0" err="1" smtClean="0">
                          <a:effectLst/>
                        </a:rPr>
                        <a:t>ጉዳዮች</a:t>
                      </a:r>
                      <a:endParaRPr lang="en-US" sz="1400" dirty="0">
                        <a:effectLst/>
                        <a:latin typeface="Agency FB" pitchFamily="34" charset="0"/>
                        <a:ea typeface="Calibri"/>
                        <a:cs typeface="Arial"/>
                      </a:endParaRPr>
                    </a:p>
                  </a:txBody>
                  <a:tcPr marL="68580" marR="68580" marT="0" marB="0"/>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a:lnSpc>
                          <a:spcPct val="115000"/>
                        </a:lnSpc>
                        <a:spcBef>
                          <a:spcPts val="0"/>
                        </a:spcBef>
                        <a:spcAft>
                          <a:spcPts val="0"/>
                        </a:spcAft>
                      </a:pPr>
                      <a:r>
                        <a:rPr lang="am-ET" sz="1400" dirty="0">
                          <a:effectLst/>
                        </a:rPr>
                        <a:t>የመፍትሄ ሃሳብ</a:t>
                      </a:r>
                      <a:endParaRPr lang="en-US" sz="1400" dirty="0">
                        <a:effectLst/>
                        <a:latin typeface="Agency FB" pitchFamily="34" charset="0"/>
                        <a:ea typeface="Calibri"/>
                        <a:cs typeface="Arial"/>
                      </a:endParaRPr>
                    </a:p>
                  </a:txBody>
                  <a:tcPr marL="68580" marR="68580" marT="0" marB="0"/>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a:lnSpc>
                          <a:spcPct val="115000"/>
                        </a:lnSpc>
                        <a:spcBef>
                          <a:spcPts val="0"/>
                        </a:spcBef>
                        <a:spcAft>
                          <a:spcPts val="0"/>
                        </a:spcAft>
                      </a:pPr>
                      <a:r>
                        <a:rPr lang="am-ET" sz="1400" dirty="0">
                          <a:effectLst/>
                        </a:rPr>
                        <a:t>ፈጻሚ አካል</a:t>
                      </a:r>
                      <a:endParaRPr lang="en-US" sz="1400" dirty="0">
                        <a:effectLst/>
                        <a:latin typeface="Agency FB" pitchFamily="34" charset="0"/>
                        <a:ea typeface="Calibri"/>
                        <a:cs typeface="Arial"/>
                      </a:endParaRPr>
                    </a:p>
                  </a:txBody>
                  <a:tcPr marL="68580" marR="68580" marT="0" marB="0"/>
                </a:tc>
                <a:extLst>
                  <a:ext uri="{0D108BD9-81ED-4DB2-BD59-A6C34878D82A}">
                    <a16:rowId xmlns:a16="http://schemas.microsoft.com/office/drawing/2014/main" xmlns="" val="10000"/>
                  </a:ext>
                </a:extLst>
              </a:tr>
              <a:tr h="2266669">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just">
                        <a:lnSpc>
                          <a:spcPct val="115000"/>
                        </a:lnSpc>
                        <a:spcBef>
                          <a:spcPts val="0"/>
                        </a:spcBef>
                        <a:spcAft>
                          <a:spcPts val="0"/>
                        </a:spcAft>
                      </a:pPr>
                      <a:r>
                        <a:rPr lang="am-ET" sz="1600" dirty="0">
                          <a:effectLst/>
                        </a:rPr>
                        <a:t>2</a:t>
                      </a:r>
                      <a:endParaRPr lang="en-US" sz="1600" dirty="0">
                        <a:effectLst/>
                        <a:latin typeface="Calibri"/>
                        <a:ea typeface="Calibri"/>
                        <a:cs typeface="Arial"/>
                      </a:endParaRPr>
                    </a:p>
                  </a:txBody>
                  <a:tcPr marL="68580" marR="68580" marT="0" marB="0"/>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just">
                        <a:lnSpc>
                          <a:spcPct val="150000"/>
                        </a:lnSpc>
                        <a:spcBef>
                          <a:spcPts val="0"/>
                        </a:spcBef>
                        <a:spcAft>
                          <a:spcPts val="0"/>
                        </a:spcAft>
                      </a:pPr>
                      <a:r>
                        <a:rPr lang="am-ET" sz="1400" dirty="0">
                          <a:effectLst/>
                        </a:rPr>
                        <a:t>ቴክኖሎጂ/Technology</a:t>
                      </a:r>
                      <a:endParaRPr lang="en-US" sz="1400" dirty="0">
                        <a:effectLst/>
                        <a:latin typeface="Calibri"/>
                        <a:ea typeface="Calibri"/>
                        <a:cs typeface="Arial"/>
                      </a:endParaRPr>
                    </a:p>
                  </a:txBody>
                  <a:tcPr marL="68580" marR="68580" marT="0" marB="0"/>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285750" marR="0" lvl="0" indent="-285750">
                        <a:lnSpc>
                          <a:spcPct val="150000"/>
                        </a:lnSpc>
                        <a:spcBef>
                          <a:spcPts val="0"/>
                        </a:spcBef>
                        <a:spcAft>
                          <a:spcPts val="0"/>
                        </a:spcAft>
                        <a:buFont typeface="Wingdings" pitchFamily="2" charset="2"/>
                        <a:buChar char="§"/>
                      </a:pPr>
                      <a:r>
                        <a:rPr lang="am-ET" sz="1400" dirty="0">
                          <a:effectLst/>
                        </a:rPr>
                        <a:t>አዳዲስ ቴክኖሎጂዎችን ለመጠቀም ያለ እውቀት ውስንነት</a:t>
                      </a:r>
                      <a:endParaRPr lang="en-US" sz="1400" dirty="0">
                        <a:effectLst/>
                      </a:endParaRPr>
                    </a:p>
                    <a:p>
                      <a:pPr marL="285750" marR="0" lvl="0" indent="-285750">
                        <a:lnSpc>
                          <a:spcPct val="150000"/>
                        </a:lnSpc>
                        <a:spcBef>
                          <a:spcPts val="0"/>
                        </a:spcBef>
                        <a:spcAft>
                          <a:spcPts val="0"/>
                        </a:spcAft>
                        <a:buFont typeface="Wingdings" pitchFamily="2" charset="2"/>
                        <a:buChar char="§"/>
                      </a:pPr>
                      <a:r>
                        <a:rPr lang="am-ET" sz="1400" dirty="0">
                          <a:effectLst/>
                        </a:rPr>
                        <a:t>አዳዲስ ቴክኖሎጂ ለመግዛት የፋይናነስ/ገንዘብ እጥረት</a:t>
                      </a:r>
                      <a:endParaRPr lang="en-US" sz="1400" dirty="0">
                        <a:effectLst/>
                      </a:endParaRPr>
                    </a:p>
                    <a:p>
                      <a:pPr marL="285750" marR="0" lvl="0" indent="-285750">
                        <a:lnSpc>
                          <a:spcPct val="150000"/>
                        </a:lnSpc>
                        <a:spcBef>
                          <a:spcPts val="0"/>
                        </a:spcBef>
                        <a:spcAft>
                          <a:spcPts val="0"/>
                        </a:spcAft>
                        <a:buFont typeface="Wingdings" pitchFamily="2" charset="2"/>
                        <a:buChar char="§"/>
                      </a:pPr>
                      <a:r>
                        <a:rPr lang="am-ET" sz="1400" dirty="0">
                          <a:effectLst/>
                        </a:rPr>
                        <a:t>አዳዲስ የአመራረት ሂደቶችን ለመተገበር ያለ የአቅም ክፈተት</a:t>
                      </a:r>
                      <a:endParaRPr lang="en-US" sz="1400" dirty="0">
                        <a:effectLst/>
                        <a:latin typeface="Calibri"/>
                        <a:ea typeface="Calibri"/>
                        <a:cs typeface="Arial"/>
                      </a:endParaRPr>
                    </a:p>
                  </a:txBody>
                  <a:tcPr marL="68580" marR="68580" marT="0" marB="0"/>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342900" marR="0" lvl="0" indent="-342900" algn="just">
                        <a:lnSpc>
                          <a:spcPct val="150000"/>
                        </a:lnSpc>
                        <a:spcBef>
                          <a:spcPts val="0"/>
                        </a:spcBef>
                        <a:spcAft>
                          <a:spcPts val="0"/>
                        </a:spcAft>
                        <a:buFont typeface="Wingdings" pitchFamily="2" charset="2"/>
                        <a:buChar char="Ø"/>
                      </a:pPr>
                      <a:r>
                        <a:rPr lang="am-ET" sz="1400" dirty="0">
                          <a:effectLst/>
                        </a:rPr>
                        <a:t>የምርጥ ተሞክሮ በመቀመር የተ</a:t>
                      </a:r>
                      <a:r>
                        <a:rPr lang="en-US" sz="1400" dirty="0">
                          <a:effectLst/>
                        </a:rPr>
                        <a:t>ሻ</a:t>
                      </a:r>
                      <a:r>
                        <a:rPr lang="am-ET" sz="1400" dirty="0">
                          <a:effectLst/>
                        </a:rPr>
                        <a:t>ሻሉ ቴክኖሎጂዎችን እንዲተገብሩ ማድረግ </a:t>
                      </a:r>
                      <a:endParaRPr lang="en-US" sz="1400" dirty="0">
                        <a:effectLst/>
                      </a:endParaRPr>
                    </a:p>
                    <a:p>
                      <a:pPr marL="342900" marR="0" lvl="0" indent="-342900" algn="just">
                        <a:lnSpc>
                          <a:spcPct val="150000"/>
                        </a:lnSpc>
                        <a:spcBef>
                          <a:spcPts val="0"/>
                        </a:spcBef>
                        <a:spcAft>
                          <a:spcPts val="0"/>
                        </a:spcAft>
                        <a:buFont typeface="Wingdings" pitchFamily="2" charset="2"/>
                        <a:buChar char="Ø"/>
                      </a:pPr>
                      <a:r>
                        <a:rPr lang="am-ET" sz="1400" dirty="0">
                          <a:effectLst/>
                        </a:rPr>
                        <a:t>አዳዲስ ቴክኖሎጂዎችን ማስተዋወቅ </a:t>
                      </a:r>
                      <a:endParaRPr lang="en-US" sz="1400" dirty="0">
                        <a:effectLst/>
                      </a:endParaRPr>
                    </a:p>
                    <a:p>
                      <a:pPr marL="0" marR="0" algn="just">
                        <a:lnSpc>
                          <a:spcPct val="150000"/>
                        </a:lnSpc>
                        <a:spcBef>
                          <a:spcPts val="0"/>
                        </a:spcBef>
                        <a:spcAft>
                          <a:spcPts val="0"/>
                        </a:spcAft>
                      </a:pPr>
                      <a:r>
                        <a:rPr lang="en-US" sz="1400" dirty="0">
                          <a:effectLst/>
                        </a:rPr>
                        <a:t> </a:t>
                      </a:r>
                      <a:endParaRPr lang="en-US" sz="1400" dirty="0">
                        <a:effectLst/>
                        <a:latin typeface="Calibri"/>
                        <a:ea typeface="Calibri"/>
                        <a:cs typeface="Arial"/>
                      </a:endParaRPr>
                    </a:p>
                  </a:txBody>
                  <a:tcPr marL="68580" marR="68580" marT="0" marB="0"/>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285750" marR="0" lvl="0" indent="-285750" algn="just">
                        <a:lnSpc>
                          <a:spcPct val="150000"/>
                        </a:lnSpc>
                        <a:spcBef>
                          <a:spcPts val="0"/>
                        </a:spcBef>
                        <a:spcAft>
                          <a:spcPts val="0"/>
                        </a:spcAft>
                        <a:buFont typeface="Wingdings" pitchFamily="2" charset="2"/>
                        <a:buChar char="ü"/>
                      </a:pPr>
                      <a:r>
                        <a:rPr lang="am-ET" sz="1400" dirty="0">
                          <a:effectLst/>
                        </a:rPr>
                        <a:t>ኢንዱስትሪ ሚኒስቴርና ተጠሪ ተቋማት</a:t>
                      </a:r>
                      <a:endParaRPr lang="en-US" sz="1400" dirty="0">
                        <a:effectLst/>
                      </a:endParaRPr>
                    </a:p>
                    <a:p>
                      <a:pPr marL="285750" marR="0" lvl="0" indent="-285750" algn="just">
                        <a:lnSpc>
                          <a:spcPct val="150000"/>
                        </a:lnSpc>
                        <a:spcBef>
                          <a:spcPts val="0"/>
                        </a:spcBef>
                        <a:spcAft>
                          <a:spcPts val="0"/>
                        </a:spcAft>
                        <a:buFont typeface="Wingdings" pitchFamily="2" charset="2"/>
                        <a:buChar char="ü"/>
                      </a:pPr>
                      <a:r>
                        <a:rPr lang="am-ET" sz="1400" dirty="0">
                          <a:effectLst/>
                        </a:rPr>
                        <a:t>የፋይናንስ ተቋማት</a:t>
                      </a:r>
                      <a:endParaRPr lang="en-US" sz="1400" dirty="0">
                        <a:effectLst/>
                      </a:endParaRPr>
                    </a:p>
                    <a:p>
                      <a:pPr marL="285750" marR="0" lvl="0" indent="-285750" algn="just">
                        <a:lnSpc>
                          <a:spcPct val="150000"/>
                        </a:lnSpc>
                        <a:spcBef>
                          <a:spcPts val="0"/>
                        </a:spcBef>
                        <a:spcAft>
                          <a:spcPts val="0"/>
                        </a:spcAft>
                        <a:buFont typeface="Wingdings" pitchFamily="2" charset="2"/>
                        <a:buChar char="ü"/>
                      </a:pPr>
                      <a:r>
                        <a:rPr lang="am-ET" sz="1400" dirty="0">
                          <a:effectLst/>
                        </a:rPr>
                        <a:t>አምራች ኢንዱስትሪዎች </a:t>
                      </a:r>
                      <a:endParaRPr lang="en-US" sz="1400" dirty="0">
                        <a:effectLst/>
                        <a:latin typeface="Calibri"/>
                        <a:ea typeface="Calibri"/>
                        <a:cs typeface="Arial"/>
                      </a:endParaRPr>
                    </a:p>
                  </a:txBody>
                  <a:tcPr marL="68580" marR="68580" marT="0" marB="0"/>
                </a:tc>
                <a:extLst>
                  <a:ext uri="{0D108BD9-81ED-4DB2-BD59-A6C34878D82A}">
                    <a16:rowId xmlns:a16="http://schemas.microsoft.com/office/drawing/2014/main" xmlns="" val="10001"/>
                  </a:ext>
                </a:extLst>
              </a:tr>
              <a:tr h="1626589">
                <a:tc>
                  <a:txBody>
                    <a:bodyPr/>
                    <a:lstStyle/>
                    <a:p>
                      <a:pPr marL="0" marR="0" algn="just">
                        <a:lnSpc>
                          <a:spcPct val="115000"/>
                        </a:lnSpc>
                        <a:spcBef>
                          <a:spcPts val="0"/>
                        </a:spcBef>
                        <a:spcAft>
                          <a:spcPts val="0"/>
                        </a:spcAft>
                      </a:pPr>
                      <a:r>
                        <a:rPr lang="en-US" sz="1600" dirty="0" smtClean="0">
                          <a:effectLst/>
                        </a:rPr>
                        <a:t>3</a:t>
                      </a:r>
                      <a:endParaRPr lang="en-US" sz="1600" dirty="0">
                        <a:effectLst/>
                        <a:latin typeface="Calibri"/>
                        <a:ea typeface="Calibri"/>
                        <a:cs typeface="Arial"/>
                      </a:endParaRPr>
                    </a:p>
                  </a:txBody>
                  <a:tcPr marL="68580" marR="68580" marT="0" marB="0"/>
                </a:tc>
                <a:tc>
                  <a:txBody>
                    <a:bodyPr/>
                    <a:lstStyle/>
                    <a:p>
                      <a:pPr marL="285750" marR="0" lvl="0" indent="-285750" algn="just" defTabSz="914400" rtl="0" eaLnBrk="1" fontAlgn="auto" latinLnBrk="0" hangingPunct="1">
                        <a:lnSpc>
                          <a:spcPct val="150000"/>
                        </a:lnSpc>
                        <a:spcBef>
                          <a:spcPts val="0"/>
                        </a:spcBef>
                        <a:spcAft>
                          <a:spcPts val="0"/>
                        </a:spcAft>
                        <a:buClrTx/>
                        <a:buSzTx/>
                        <a:buFont typeface="Wingdings" pitchFamily="2" charset="2"/>
                        <a:buChar char="ü"/>
                        <a:tabLst/>
                        <a:defRPr/>
                      </a:pPr>
                      <a:r>
                        <a:rPr lang="am-ET" sz="1400" kern="1200" dirty="0" smtClean="0">
                          <a:effectLst/>
                        </a:rPr>
                        <a:t>የግብይት ስርአት/ Market System</a:t>
                      </a:r>
                      <a:endParaRPr lang="en-US" sz="1400" kern="1200" dirty="0" smtClean="0">
                        <a:effectLst/>
                      </a:endParaRPr>
                    </a:p>
                    <a:p>
                      <a:pPr marL="285750" marR="0" lvl="0" indent="-285750" algn="just" defTabSz="914400" rtl="0" eaLnBrk="1" latinLnBrk="0" hangingPunct="1">
                        <a:lnSpc>
                          <a:spcPct val="150000"/>
                        </a:lnSpc>
                        <a:spcBef>
                          <a:spcPts val="0"/>
                        </a:spcBef>
                        <a:spcAft>
                          <a:spcPts val="0"/>
                        </a:spcAft>
                        <a:buFont typeface="Wingdings" pitchFamily="2" charset="2"/>
                        <a:buChar char="ü"/>
                      </a:pPr>
                      <a:endParaRPr lang="en-US" sz="1400" kern="1200" dirty="0">
                        <a:solidFill>
                          <a:srgbClr val="000000"/>
                        </a:solidFill>
                        <a:effectLst/>
                        <a:latin typeface="Ebrima"/>
                        <a:ea typeface="Calibri"/>
                        <a:cs typeface="Ebrima"/>
                      </a:endParaRPr>
                    </a:p>
                  </a:txBody>
                  <a:tcPr marL="68580" marR="68580" marT="0" marB="0"/>
                </a:tc>
                <a:tc>
                  <a:txBody>
                    <a:bodyPr/>
                    <a:lstStyle/>
                    <a:p>
                      <a:pPr marL="285750" marR="0" lvl="0" indent="-285750" algn="just" defTabSz="914400" rtl="0" eaLnBrk="1" latinLnBrk="0" hangingPunct="1">
                        <a:lnSpc>
                          <a:spcPct val="150000"/>
                        </a:lnSpc>
                        <a:spcBef>
                          <a:spcPts val="0"/>
                        </a:spcBef>
                        <a:spcAft>
                          <a:spcPts val="0"/>
                        </a:spcAft>
                        <a:buFont typeface="Wingdings" pitchFamily="2" charset="2"/>
                        <a:buChar char="ü"/>
                      </a:pPr>
                      <a:r>
                        <a:rPr lang="am-ET" sz="1400" kern="1200" noProof="0" dirty="0" smtClean="0">
                          <a:effectLst/>
                        </a:rPr>
                        <a:t>አምራች ኩባንያዎች ምርቶቻቸውን የሚልኩበት መዳረሻዎች ውስን መሆን</a:t>
                      </a:r>
                    </a:p>
                    <a:p>
                      <a:pPr marL="285750" marR="0" lvl="0" indent="-285750" algn="just" defTabSz="914400" rtl="0" eaLnBrk="1" latinLnBrk="0" hangingPunct="1">
                        <a:lnSpc>
                          <a:spcPct val="150000"/>
                        </a:lnSpc>
                        <a:spcBef>
                          <a:spcPts val="0"/>
                        </a:spcBef>
                        <a:spcAft>
                          <a:spcPts val="0"/>
                        </a:spcAft>
                        <a:buFont typeface="Wingdings" pitchFamily="2" charset="2"/>
                        <a:buChar char="ü"/>
                      </a:pPr>
                      <a:r>
                        <a:rPr lang="am-ET" sz="1400" kern="1200" noProof="0" dirty="0" smtClean="0">
                          <a:effectLst/>
                        </a:rPr>
                        <a:t>የደንበኞች ፍላጎትና የመዳሰስ ስርዓት አለመኖር </a:t>
                      </a:r>
                    </a:p>
                    <a:p>
                      <a:pPr marL="285750" marR="0" lvl="0" indent="-285750" algn="just" defTabSz="914400" rtl="0" eaLnBrk="1" latinLnBrk="0" hangingPunct="1">
                        <a:lnSpc>
                          <a:spcPct val="150000"/>
                        </a:lnSpc>
                        <a:spcBef>
                          <a:spcPts val="0"/>
                        </a:spcBef>
                        <a:spcAft>
                          <a:spcPts val="0"/>
                        </a:spcAft>
                        <a:buFont typeface="Wingdings" pitchFamily="2" charset="2"/>
                        <a:buChar char="ü"/>
                      </a:pPr>
                      <a:r>
                        <a:rPr lang="am-ET" sz="1400" kern="1200" noProof="0" dirty="0" smtClean="0">
                          <a:effectLst/>
                        </a:rPr>
                        <a:t>የግብይት ስትራቴጂ አለመኖር </a:t>
                      </a:r>
                    </a:p>
                    <a:p>
                      <a:pPr marL="285750" marR="0" lvl="0" indent="-285750" algn="just" defTabSz="914400" rtl="0" eaLnBrk="1" latinLnBrk="0" hangingPunct="1">
                        <a:lnSpc>
                          <a:spcPct val="150000"/>
                        </a:lnSpc>
                        <a:spcBef>
                          <a:spcPts val="0"/>
                        </a:spcBef>
                        <a:spcAft>
                          <a:spcPts val="0"/>
                        </a:spcAft>
                        <a:buFont typeface="Wingdings" pitchFamily="2" charset="2"/>
                        <a:buChar char="ü"/>
                      </a:pPr>
                      <a:r>
                        <a:rPr lang="am-ET" sz="1400" kern="1200" noProof="0" dirty="0" smtClean="0">
                          <a:effectLst/>
                        </a:rPr>
                        <a:t>የገበያ ማስተዋወቅ ውስንነት ወይም  አለማደረግ </a:t>
                      </a:r>
                      <a:endParaRPr lang="am-ET" sz="1400" kern="1200" noProof="0" dirty="0" smtClean="0">
                        <a:solidFill>
                          <a:srgbClr val="000000"/>
                        </a:solidFill>
                        <a:effectLst/>
                        <a:latin typeface="Ebrima"/>
                        <a:ea typeface="Calibri"/>
                        <a:cs typeface="Ebrima"/>
                      </a:endParaRPr>
                    </a:p>
                  </a:txBody>
                  <a:tcPr marL="68580" marR="68580" marT="0" marB="0"/>
                </a:tc>
                <a:tc>
                  <a:txBody>
                    <a:bodyPr/>
                    <a:lstStyle/>
                    <a:p>
                      <a:pPr marL="285750" marR="0" lvl="0" indent="-285750" algn="just" defTabSz="914400" rtl="0" eaLnBrk="1" latinLnBrk="0" hangingPunct="1">
                        <a:lnSpc>
                          <a:spcPct val="150000"/>
                        </a:lnSpc>
                        <a:spcBef>
                          <a:spcPts val="0"/>
                        </a:spcBef>
                        <a:spcAft>
                          <a:spcPts val="0"/>
                        </a:spcAft>
                        <a:buFont typeface="Wingdings" pitchFamily="2" charset="2"/>
                        <a:buChar char="ü"/>
                      </a:pPr>
                      <a:r>
                        <a:rPr lang="am-ET" sz="1400" kern="1200" noProof="0" dirty="0" smtClean="0">
                          <a:effectLst/>
                        </a:rPr>
                        <a:t>አምራቾች አለማቀፍ  ኤግዚቢሽኖች ላይ አንዲሳተፉ ማደረግ  </a:t>
                      </a:r>
                    </a:p>
                    <a:p>
                      <a:pPr marL="285750" marR="0" lvl="0" indent="-285750" algn="just" defTabSz="914400" rtl="0" eaLnBrk="1" latinLnBrk="0" hangingPunct="1">
                        <a:lnSpc>
                          <a:spcPct val="150000"/>
                        </a:lnSpc>
                        <a:spcBef>
                          <a:spcPts val="0"/>
                        </a:spcBef>
                        <a:spcAft>
                          <a:spcPts val="0"/>
                        </a:spcAft>
                        <a:buFont typeface="Wingdings" pitchFamily="2" charset="2"/>
                        <a:buChar char="ü"/>
                      </a:pPr>
                      <a:r>
                        <a:rPr lang="am-ET" sz="1400" kern="1200" noProof="0" dirty="0" smtClean="0">
                          <a:effectLst/>
                        </a:rPr>
                        <a:t>የደንበኞች አያያዝ  ስርዓት እንዲዘረጉ ማድረግ </a:t>
                      </a:r>
                    </a:p>
                    <a:p>
                      <a:pPr marL="285750" marR="0" lvl="0" indent="-285750" algn="just" defTabSz="914400" rtl="0" eaLnBrk="1" latinLnBrk="0" hangingPunct="1">
                        <a:lnSpc>
                          <a:spcPct val="150000"/>
                        </a:lnSpc>
                        <a:spcBef>
                          <a:spcPts val="0"/>
                        </a:spcBef>
                        <a:spcAft>
                          <a:spcPts val="0"/>
                        </a:spcAft>
                        <a:buFont typeface="Wingdings" pitchFamily="2" charset="2"/>
                        <a:buChar char="ü"/>
                      </a:pPr>
                      <a:r>
                        <a:rPr lang="am-ET" sz="1400" kern="1200" noProof="0" dirty="0" smtClean="0">
                          <a:effectLst/>
                        </a:rPr>
                        <a:t>የተለያዩ የገበያ ማስተዋወቅ ስራ እንዲሰሩ ድጋፍ ማድረግ </a:t>
                      </a:r>
                    </a:p>
                    <a:p>
                      <a:pPr marL="285750" marR="0" lvl="0" indent="-285750" algn="just" defTabSz="914400" rtl="0" eaLnBrk="1" latinLnBrk="0" hangingPunct="1">
                        <a:lnSpc>
                          <a:spcPct val="150000"/>
                        </a:lnSpc>
                        <a:spcBef>
                          <a:spcPts val="0"/>
                        </a:spcBef>
                        <a:spcAft>
                          <a:spcPts val="0"/>
                        </a:spcAft>
                        <a:buFont typeface="Wingdings" pitchFamily="2" charset="2"/>
                        <a:buChar char="ü"/>
                      </a:pPr>
                      <a:r>
                        <a:rPr lang="am-ET" sz="1400" kern="1200" noProof="0" dirty="0" smtClean="0">
                          <a:effectLst/>
                        </a:rPr>
                        <a:t>የግብይት ስትራቴጂና ሲሰተም አንዲኖራቸው ማድረግ</a:t>
                      </a:r>
                      <a:endParaRPr lang="am-ET" sz="1400" kern="1200" noProof="0" dirty="0" smtClean="0">
                        <a:solidFill>
                          <a:srgbClr val="000000"/>
                        </a:solidFill>
                        <a:effectLst/>
                        <a:latin typeface="Ebrima"/>
                        <a:ea typeface="Calibri"/>
                        <a:cs typeface="Ebrima"/>
                      </a:endParaRPr>
                    </a:p>
                  </a:txBody>
                  <a:tcPr marL="68580" marR="68580" marT="0" marB="0"/>
                </a:tc>
                <a:tc>
                  <a:txBody>
                    <a:bodyPr/>
                    <a:lstStyle/>
                    <a:p>
                      <a:pPr marL="285750" marR="0" lvl="0" indent="-285750" algn="just" defTabSz="914400" rtl="0" eaLnBrk="1" latinLnBrk="0" hangingPunct="1">
                        <a:lnSpc>
                          <a:spcPct val="150000"/>
                        </a:lnSpc>
                        <a:spcBef>
                          <a:spcPts val="0"/>
                        </a:spcBef>
                        <a:spcAft>
                          <a:spcPts val="0"/>
                        </a:spcAft>
                        <a:buFont typeface="Wingdings" pitchFamily="2" charset="2"/>
                        <a:buChar char="ü"/>
                      </a:pPr>
                      <a:r>
                        <a:rPr lang="am-ET" sz="1400" kern="1200" dirty="0" smtClean="0">
                          <a:effectLst/>
                        </a:rPr>
                        <a:t>አምራች ኢንዱስትሪዎች </a:t>
                      </a:r>
                      <a:endParaRPr lang="en-US" sz="1400" kern="1200" dirty="0" smtClean="0">
                        <a:effectLst/>
                      </a:endParaRPr>
                    </a:p>
                    <a:p>
                      <a:pPr marL="285750" marR="0" lvl="0" indent="-285750" algn="just" defTabSz="914400" rtl="0" eaLnBrk="1" latinLnBrk="0" hangingPunct="1">
                        <a:lnSpc>
                          <a:spcPct val="150000"/>
                        </a:lnSpc>
                        <a:spcBef>
                          <a:spcPts val="0"/>
                        </a:spcBef>
                        <a:spcAft>
                          <a:spcPts val="0"/>
                        </a:spcAft>
                        <a:buFont typeface="Wingdings" pitchFamily="2" charset="2"/>
                        <a:buChar char="ü"/>
                      </a:pPr>
                      <a:r>
                        <a:rPr lang="am-ET" sz="1400" kern="1200" dirty="0" smtClean="0">
                          <a:effectLst/>
                        </a:rPr>
                        <a:t>ኢንዱስትሪ ሚኒስቴርና ተጠሪ ተቋማት</a:t>
                      </a:r>
                      <a:endParaRPr lang="en-US" sz="1400" kern="1200" dirty="0" smtClean="0">
                        <a:effectLst/>
                      </a:endParaRPr>
                    </a:p>
                    <a:p>
                      <a:pPr marL="285750" marR="0" lvl="0" indent="-285750" algn="just" defTabSz="914400" rtl="0" eaLnBrk="1" latinLnBrk="0" hangingPunct="1">
                        <a:lnSpc>
                          <a:spcPct val="150000"/>
                        </a:lnSpc>
                        <a:spcBef>
                          <a:spcPts val="0"/>
                        </a:spcBef>
                        <a:spcAft>
                          <a:spcPts val="0"/>
                        </a:spcAft>
                        <a:buFont typeface="Wingdings" pitchFamily="2" charset="2"/>
                        <a:buChar char="ü"/>
                      </a:pPr>
                      <a:endParaRPr lang="en-US" sz="1400" kern="1200" dirty="0">
                        <a:solidFill>
                          <a:srgbClr val="000000"/>
                        </a:solidFill>
                        <a:effectLst/>
                        <a:latin typeface="Ebrima"/>
                        <a:ea typeface="Calibri"/>
                        <a:cs typeface="Ebrima"/>
                      </a:endParaRPr>
                    </a:p>
                  </a:txBody>
                  <a:tcPr marL="68580" marR="68580" marT="0" marB="0"/>
                </a:tc>
              </a:tr>
            </a:tbl>
          </a:graphicData>
        </a:graphic>
      </p:graphicFrame>
    </p:spTree>
    <p:extLst>
      <p:ext uri="{BB962C8B-B14F-4D97-AF65-F5344CB8AC3E}">
        <p14:creationId xmlns:p14="http://schemas.microsoft.com/office/powerpoint/2010/main" val="2713812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err="1"/>
              <a:t>የቀጠለ</a:t>
            </a:r>
            <a:r>
              <a:rPr lang="en-US" dirty="0"/>
              <a:t>…..</a:t>
            </a:r>
          </a:p>
        </p:txBody>
      </p:sp>
      <p:sp>
        <p:nvSpPr>
          <p:cNvPr id="4" name="Rectangle: Rounded Corners 2">
            <a:extLst>
              <a:ext uri="{FF2B5EF4-FFF2-40B4-BE49-F238E27FC236}">
                <a16:creationId xmlns="" xmlns:a16="http://schemas.microsoft.com/office/drawing/2014/main" id="{3441FD13-471C-3F57-A548-21B77DD5EB59}"/>
              </a:ext>
            </a:extLst>
          </p:cNvPr>
          <p:cNvSpPr/>
          <p:nvPr/>
        </p:nvSpPr>
        <p:spPr>
          <a:xfrm>
            <a:off x="1752601" y="1905000"/>
            <a:ext cx="5252426" cy="341272"/>
          </a:xfrm>
          <a:prstGeom prst="roundRect">
            <a:avLst>
              <a:gd name="adj" fmla="val 50000"/>
            </a:avLst>
          </a:prstGeom>
          <a:solidFill>
            <a:srgbClr val="E42C64">
              <a:lumMod val="20000"/>
              <a:lumOff val="80000"/>
            </a:srgbClr>
          </a:solidFill>
          <a:ln w="19050" cap="flat" cmpd="sng" algn="ctr">
            <a:solidFill>
              <a:srgbClr val="121B74">
                <a:shade val="15000"/>
              </a:srgbClr>
            </a:solidFill>
            <a:prstDash val="solid"/>
            <a:miter lim="800000"/>
          </a:ln>
          <a:effectLst/>
        </p:spPr>
        <p:txBody>
          <a:bodyPr rtlCol="0" anchor="ctr"/>
          <a:lstStyle/>
          <a:p>
            <a:pPr marL="344488" lvl="0" algn="ctr">
              <a:spcBef>
                <a:spcPts val="600"/>
              </a:spcBef>
              <a:spcAft>
                <a:spcPts val="600"/>
              </a:spcAft>
            </a:pPr>
            <a:r>
              <a:rPr lang="en-US" sz="1600" dirty="0" smtClean="0">
                <a:latin typeface="Power Geez Unicode1" pitchFamily="2" charset="0"/>
              </a:rPr>
              <a:t> </a:t>
            </a:r>
            <a:r>
              <a:rPr lang="am-ET" sz="1600" dirty="0"/>
              <a:t>የዕውቀትና የቴክኖሎጂ ሽግገግር ስራ መስራት</a:t>
            </a:r>
            <a:endParaRPr kumimoji="0" lang="x-none" sz="1600" b="0" i="0" u="none" strike="noStrike" kern="0" cap="none" spc="0" normalizeH="0" baseline="0" noProof="0" dirty="0">
              <a:ln>
                <a:noFill/>
              </a:ln>
              <a:solidFill>
                <a:sysClr val="windowText" lastClr="000000"/>
              </a:solidFill>
              <a:effectLst/>
              <a:uLnTx/>
              <a:uFillTx/>
              <a:latin typeface="Power Geez Unicode1" panose="00000400000000000000" pitchFamily="2" charset="0"/>
              <a:ea typeface="+mn-ea"/>
              <a:cs typeface="Calibri" panose="020F0502020204030204" pitchFamily="34" charset="0"/>
              <a:sym typeface="+mn-lt"/>
            </a:endParaRPr>
          </a:p>
        </p:txBody>
      </p:sp>
      <p:sp>
        <p:nvSpPr>
          <p:cNvPr id="5" name="Rectangle: Rounded Corners 11">
            <a:extLst>
              <a:ext uri="{FF2B5EF4-FFF2-40B4-BE49-F238E27FC236}">
                <a16:creationId xmlns="" xmlns:a16="http://schemas.microsoft.com/office/drawing/2014/main" id="{330C68A3-EBF6-2418-E9F9-C7F6C3A2A828}"/>
              </a:ext>
            </a:extLst>
          </p:cNvPr>
          <p:cNvSpPr/>
          <p:nvPr/>
        </p:nvSpPr>
        <p:spPr>
          <a:xfrm>
            <a:off x="1752620" y="2362242"/>
            <a:ext cx="5252425" cy="355949"/>
          </a:xfrm>
          <a:prstGeom prst="roundRect">
            <a:avLst>
              <a:gd name="adj" fmla="val 50000"/>
            </a:avLst>
          </a:prstGeom>
          <a:solidFill>
            <a:srgbClr val="D7DADF"/>
          </a:solidFill>
          <a:ln w="19050" cap="flat" cmpd="sng" algn="ctr">
            <a:solidFill>
              <a:srgbClr val="121B74">
                <a:shade val="15000"/>
              </a:srgbClr>
            </a:solidFill>
            <a:prstDash val="solid"/>
            <a:miter lim="800000"/>
          </a:ln>
          <a:effectLst/>
        </p:spPr>
        <p:txBody>
          <a:bodyPr rtlCol="0" anchor="ctr"/>
          <a:lstStyle/>
          <a:p>
            <a:pPr marL="344488" lvl="0" algn="ctr">
              <a:spcBef>
                <a:spcPts val="600"/>
              </a:spcBef>
              <a:spcAft>
                <a:spcPts val="600"/>
              </a:spcAft>
            </a:pPr>
            <a:r>
              <a:rPr lang="am-ET" sz="1600" dirty="0"/>
              <a:t>የአቅም ግንባታ ሥራዎችን መስራት</a:t>
            </a:r>
            <a:endParaRPr kumimoji="0" lang="x-none" sz="1600" b="0" i="0" u="none" strike="noStrike" kern="0" cap="none" spc="0" normalizeH="0" baseline="0" noProof="0" dirty="0">
              <a:ln>
                <a:noFill/>
              </a:ln>
              <a:solidFill>
                <a:sysClr val="windowText" lastClr="000000"/>
              </a:solidFill>
              <a:effectLst/>
              <a:uLnTx/>
              <a:uFillTx/>
              <a:latin typeface="Power Geez Unicode1" panose="00000400000000000000" pitchFamily="2" charset="0"/>
              <a:ea typeface="+mn-ea"/>
              <a:cs typeface="Calibri" panose="020F0502020204030204" pitchFamily="34" charset="0"/>
              <a:sym typeface="+mn-lt"/>
            </a:endParaRPr>
          </a:p>
        </p:txBody>
      </p:sp>
      <p:sp>
        <p:nvSpPr>
          <p:cNvPr id="6" name="Rectangle 5"/>
          <p:cNvSpPr/>
          <p:nvPr/>
        </p:nvSpPr>
        <p:spPr>
          <a:xfrm>
            <a:off x="381000" y="1219242"/>
            <a:ext cx="8686800" cy="646331"/>
          </a:xfrm>
          <a:prstGeom prst="rect">
            <a:avLst/>
          </a:prstGeom>
        </p:spPr>
        <p:txBody>
          <a:bodyPr wrap="square">
            <a:spAutoFit/>
          </a:bodyPr>
          <a:lstStyle/>
          <a:p>
            <a:r>
              <a:rPr lang="am-ET" b="1" dirty="0"/>
              <a:t>የ</a:t>
            </a:r>
            <a:r>
              <a:rPr lang="am-ET" b="1" dirty="0">
                <a:latin typeface="Agency FB" pitchFamily="34" charset="0"/>
              </a:rPr>
              <a:t>አምራች ኢንዱስትሪ </a:t>
            </a:r>
            <a:r>
              <a:rPr lang="am-ET" b="1" dirty="0"/>
              <a:t>ዘር</a:t>
            </a:r>
            <a:r>
              <a:rPr lang="am-ET" b="1" dirty="0">
                <a:latin typeface="Agency FB" pitchFamily="34" charset="0"/>
              </a:rPr>
              <a:t>ፍ </a:t>
            </a:r>
            <a:r>
              <a:rPr lang="en-US" b="1" dirty="0" err="1">
                <a:latin typeface="Agency FB" pitchFamily="34" charset="0"/>
              </a:rPr>
              <a:t>ዕድገት</a:t>
            </a:r>
            <a:r>
              <a:rPr lang="en-US" b="1" dirty="0">
                <a:latin typeface="Agency FB" pitchFamily="34" charset="0"/>
              </a:rPr>
              <a:t> </a:t>
            </a:r>
            <a:r>
              <a:rPr lang="en-US" b="1" dirty="0" err="1">
                <a:latin typeface="Agency FB" pitchFamily="34" charset="0"/>
              </a:rPr>
              <a:t>ለማፋጠን</a:t>
            </a:r>
            <a:r>
              <a:rPr lang="en-US" b="1" dirty="0">
                <a:latin typeface="Agency FB" pitchFamily="34" charset="0"/>
              </a:rPr>
              <a:t>፣ </a:t>
            </a:r>
            <a:r>
              <a:rPr lang="en-US" b="1" dirty="0" err="1">
                <a:latin typeface="Agency FB" pitchFamily="34" charset="0"/>
              </a:rPr>
              <a:t>የማምረት</a:t>
            </a:r>
            <a:r>
              <a:rPr lang="en-US" b="1" dirty="0">
                <a:latin typeface="Agency FB" pitchFamily="34" charset="0"/>
              </a:rPr>
              <a:t> </a:t>
            </a:r>
            <a:r>
              <a:rPr lang="en-US" b="1" dirty="0" err="1">
                <a:latin typeface="Agency FB" pitchFamily="34" charset="0"/>
              </a:rPr>
              <a:t>አቅም</a:t>
            </a:r>
            <a:r>
              <a:rPr lang="en-US" b="1" dirty="0">
                <a:latin typeface="Agency FB" pitchFamily="34" charset="0"/>
              </a:rPr>
              <a:t> </a:t>
            </a:r>
            <a:r>
              <a:rPr lang="en-US" b="1" dirty="0" err="1">
                <a:latin typeface="Agency FB" pitchFamily="34" charset="0"/>
              </a:rPr>
              <a:t>አጠቃቀም</a:t>
            </a:r>
            <a:r>
              <a:rPr lang="en-US" b="1" dirty="0">
                <a:latin typeface="Agency FB" pitchFamily="34" charset="0"/>
              </a:rPr>
              <a:t> </a:t>
            </a:r>
            <a:r>
              <a:rPr lang="en-US" b="1" dirty="0" err="1">
                <a:latin typeface="Agency FB" pitchFamily="34" charset="0"/>
              </a:rPr>
              <a:t>ለማሳደግ</a:t>
            </a:r>
            <a:r>
              <a:rPr lang="en-US" b="1" dirty="0">
                <a:latin typeface="Agency FB" pitchFamily="34" charset="0"/>
              </a:rPr>
              <a:t> </a:t>
            </a:r>
            <a:r>
              <a:rPr lang="en-US" b="1" dirty="0" err="1">
                <a:latin typeface="Agency FB" pitchFamily="34" charset="0"/>
              </a:rPr>
              <a:t>እንዲሁም</a:t>
            </a:r>
            <a:r>
              <a:rPr lang="en-US" b="1" dirty="0">
                <a:latin typeface="Agency FB" pitchFamily="34" charset="0"/>
              </a:rPr>
              <a:t> </a:t>
            </a:r>
            <a:r>
              <a:rPr lang="am-ET" b="1" dirty="0"/>
              <a:t>ምር</a:t>
            </a:r>
            <a:r>
              <a:rPr lang="en-US" b="1" dirty="0" err="1"/>
              <a:t>ትናምር</a:t>
            </a:r>
            <a:r>
              <a:rPr lang="am-ET" b="1" dirty="0"/>
              <a:t>ታማነትን ለማረጋገጥ</a:t>
            </a:r>
            <a:endParaRPr lang="en-US" dirty="0"/>
          </a:p>
        </p:txBody>
      </p:sp>
      <p:sp>
        <p:nvSpPr>
          <p:cNvPr id="7" name="Rectangle: Rounded Corners 2">
            <a:extLst>
              <a:ext uri="{FF2B5EF4-FFF2-40B4-BE49-F238E27FC236}">
                <a16:creationId xmlns="" xmlns:a16="http://schemas.microsoft.com/office/drawing/2014/main" id="{3441FD13-471C-3F57-A548-21B77DD5EB59}"/>
              </a:ext>
            </a:extLst>
          </p:cNvPr>
          <p:cNvSpPr/>
          <p:nvPr/>
        </p:nvSpPr>
        <p:spPr>
          <a:xfrm>
            <a:off x="1752621" y="2895600"/>
            <a:ext cx="5252425" cy="341272"/>
          </a:xfrm>
          <a:prstGeom prst="roundRect">
            <a:avLst>
              <a:gd name="adj" fmla="val 50000"/>
            </a:avLst>
          </a:prstGeom>
          <a:solidFill>
            <a:srgbClr val="E42C64">
              <a:lumMod val="20000"/>
              <a:lumOff val="80000"/>
            </a:srgbClr>
          </a:solidFill>
          <a:ln w="19050" cap="flat" cmpd="sng" algn="ctr">
            <a:solidFill>
              <a:srgbClr val="121B74">
                <a:shade val="15000"/>
              </a:srgbClr>
            </a:solidFill>
            <a:prstDash val="solid"/>
            <a:miter lim="800000"/>
          </a:ln>
          <a:effectLst/>
        </p:spPr>
        <p:txBody>
          <a:bodyPr rtlCol="0" anchor="ctr"/>
          <a:lstStyle/>
          <a:p>
            <a:pPr marL="344488" lvl="0" algn="ctr">
              <a:spcBef>
                <a:spcPts val="600"/>
              </a:spcBef>
              <a:spcAft>
                <a:spcPts val="600"/>
              </a:spcAft>
            </a:pPr>
            <a:r>
              <a:rPr lang="en-US" sz="1600" dirty="0" smtClean="0">
                <a:latin typeface="Power Geez Unicode1" pitchFamily="2" charset="0"/>
              </a:rPr>
              <a:t> </a:t>
            </a:r>
            <a:r>
              <a:rPr lang="am-ET" sz="1600" dirty="0"/>
              <a:t>የግብዓት አቅርቦትና ትስስር መፍጠር</a:t>
            </a:r>
            <a:endParaRPr kumimoji="0" lang="x-none" sz="1600" b="0" i="0" u="none" strike="noStrike" kern="0" cap="none" spc="0" normalizeH="0" baseline="0" noProof="0" dirty="0">
              <a:ln>
                <a:noFill/>
              </a:ln>
              <a:solidFill>
                <a:sysClr val="windowText" lastClr="000000"/>
              </a:solidFill>
              <a:effectLst/>
              <a:uLnTx/>
              <a:uFillTx/>
              <a:latin typeface="Power Geez Unicode1" panose="00000400000000000000" pitchFamily="2" charset="0"/>
              <a:ea typeface="+mn-ea"/>
              <a:cs typeface="Calibri" panose="020F0502020204030204" pitchFamily="34" charset="0"/>
              <a:sym typeface="+mn-lt"/>
            </a:endParaRPr>
          </a:p>
        </p:txBody>
      </p:sp>
      <p:sp>
        <p:nvSpPr>
          <p:cNvPr id="8" name="Rectangle: Rounded Corners 11">
            <a:extLst>
              <a:ext uri="{FF2B5EF4-FFF2-40B4-BE49-F238E27FC236}">
                <a16:creationId xmlns="" xmlns:a16="http://schemas.microsoft.com/office/drawing/2014/main" id="{330C68A3-EBF6-2418-E9F9-C7F6C3A2A828}"/>
              </a:ext>
            </a:extLst>
          </p:cNvPr>
          <p:cNvSpPr/>
          <p:nvPr/>
        </p:nvSpPr>
        <p:spPr>
          <a:xfrm>
            <a:off x="1752601" y="3429004"/>
            <a:ext cx="5252426" cy="355949"/>
          </a:xfrm>
          <a:prstGeom prst="roundRect">
            <a:avLst>
              <a:gd name="adj" fmla="val 50000"/>
            </a:avLst>
          </a:prstGeom>
          <a:solidFill>
            <a:srgbClr val="D7DADF"/>
          </a:solidFill>
          <a:ln w="19050" cap="flat" cmpd="sng" algn="ctr">
            <a:solidFill>
              <a:srgbClr val="121B74">
                <a:shade val="15000"/>
              </a:srgbClr>
            </a:solidFill>
            <a:prstDash val="solid"/>
            <a:miter lim="800000"/>
          </a:ln>
          <a:effectLst/>
        </p:spPr>
        <p:txBody>
          <a:bodyPr rtlCol="0" anchor="ctr"/>
          <a:lstStyle/>
          <a:p>
            <a:pPr algn="ctr"/>
            <a:r>
              <a:rPr lang="en-US" sz="1600" dirty="0" smtClean="0"/>
              <a:t> </a:t>
            </a:r>
            <a:r>
              <a:rPr lang="am-ET" sz="1600" dirty="0" smtClean="0"/>
              <a:t>የግብይት </a:t>
            </a:r>
            <a:r>
              <a:rPr lang="am-ET" sz="1600" dirty="0"/>
              <a:t>እና የአመራር ስርዓት አቅምን </a:t>
            </a:r>
            <a:r>
              <a:rPr lang="am-ET" sz="1600" dirty="0" smtClean="0"/>
              <a:t>ማጎልበት </a:t>
            </a:r>
            <a:endParaRPr lang="am-ET" sz="1600" dirty="0"/>
          </a:p>
        </p:txBody>
      </p:sp>
      <p:sp>
        <p:nvSpPr>
          <p:cNvPr id="9" name="Rectangle: Rounded Corners 2">
            <a:extLst>
              <a:ext uri="{FF2B5EF4-FFF2-40B4-BE49-F238E27FC236}">
                <a16:creationId xmlns="" xmlns:a16="http://schemas.microsoft.com/office/drawing/2014/main" id="{3441FD13-471C-3F57-A548-21B77DD5EB59}"/>
              </a:ext>
            </a:extLst>
          </p:cNvPr>
          <p:cNvSpPr/>
          <p:nvPr/>
        </p:nvSpPr>
        <p:spPr>
          <a:xfrm>
            <a:off x="1723951" y="3962400"/>
            <a:ext cx="5252425" cy="341272"/>
          </a:xfrm>
          <a:prstGeom prst="roundRect">
            <a:avLst>
              <a:gd name="adj" fmla="val 50000"/>
            </a:avLst>
          </a:prstGeom>
          <a:solidFill>
            <a:srgbClr val="E42C64">
              <a:lumMod val="20000"/>
              <a:lumOff val="80000"/>
            </a:srgbClr>
          </a:solidFill>
          <a:ln w="19050" cap="flat" cmpd="sng" algn="ctr">
            <a:solidFill>
              <a:srgbClr val="121B74">
                <a:shade val="15000"/>
              </a:srgbClr>
            </a:solidFill>
            <a:prstDash val="solid"/>
            <a:miter lim="800000"/>
          </a:ln>
          <a:effectLst/>
        </p:spPr>
        <p:txBody>
          <a:bodyPr rtlCol="0" anchor="ctr"/>
          <a:lstStyle/>
          <a:p>
            <a:pPr algn="ctr"/>
            <a:r>
              <a:rPr lang="am-ET" sz="1600" dirty="0" smtClean="0"/>
              <a:t>የምርቶች </a:t>
            </a:r>
            <a:r>
              <a:rPr lang="am-ET" sz="1600" dirty="0"/>
              <a:t>የጥራት ደረጃቸውን የማስጠበቅ </a:t>
            </a:r>
          </a:p>
        </p:txBody>
      </p:sp>
      <p:sp>
        <p:nvSpPr>
          <p:cNvPr id="10" name="Rectangle: Rounded Corners 11">
            <a:extLst>
              <a:ext uri="{FF2B5EF4-FFF2-40B4-BE49-F238E27FC236}">
                <a16:creationId xmlns="" xmlns:a16="http://schemas.microsoft.com/office/drawing/2014/main" id="{330C68A3-EBF6-2418-E9F9-C7F6C3A2A828}"/>
              </a:ext>
            </a:extLst>
          </p:cNvPr>
          <p:cNvSpPr/>
          <p:nvPr/>
        </p:nvSpPr>
        <p:spPr>
          <a:xfrm>
            <a:off x="1775235" y="4419600"/>
            <a:ext cx="5311366" cy="533400"/>
          </a:xfrm>
          <a:prstGeom prst="roundRect">
            <a:avLst>
              <a:gd name="adj" fmla="val 50000"/>
            </a:avLst>
          </a:prstGeom>
          <a:solidFill>
            <a:srgbClr val="D7DADF"/>
          </a:solidFill>
          <a:ln w="19050" cap="flat" cmpd="sng" algn="ctr">
            <a:solidFill>
              <a:srgbClr val="121B74">
                <a:shade val="15000"/>
              </a:srgbClr>
            </a:solidFill>
            <a:prstDash val="solid"/>
            <a:miter lim="800000"/>
          </a:ln>
          <a:effectLst/>
        </p:spPr>
        <p:txBody>
          <a:bodyPr rtlCol="0" anchor="ctr"/>
          <a:lstStyle/>
          <a:p>
            <a:pPr algn="ctr"/>
            <a:r>
              <a:rPr lang="en-US" sz="1600" dirty="0" smtClean="0"/>
              <a:t> </a:t>
            </a:r>
          </a:p>
          <a:p>
            <a:pPr algn="ctr"/>
            <a:r>
              <a:rPr lang="en-US" sz="1600" dirty="0" err="1" smtClean="0"/>
              <a:t>ምርቶቹ</a:t>
            </a:r>
            <a:r>
              <a:rPr lang="en-US" sz="1600" dirty="0" smtClean="0"/>
              <a:t> </a:t>
            </a:r>
            <a:r>
              <a:rPr lang="am-ET" sz="1600" dirty="0"/>
              <a:t>በዓለም አቀፍ ገበያ ተወዳዳሪ እንዲሆኑ ማድረግ ይገኙበታል፡፡ </a:t>
            </a:r>
          </a:p>
          <a:p>
            <a:pPr algn="ctr"/>
            <a:endParaRPr lang="am-ET" sz="1600" dirty="0"/>
          </a:p>
        </p:txBody>
      </p:sp>
    </p:spTree>
    <p:extLst>
      <p:ext uri="{BB962C8B-B14F-4D97-AF65-F5344CB8AC3E}">
        <p14:creationId xmlns:p14="http://schemas.microsoft.com/office/powerpoint/2010/main" val="33604686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858442" y="1622"/>
          <a:ext cx="1190" cy="1587"/>
        </p:xfrm>
        <a:graphic>
          <a:graphicData uri="http://schemas.openxmlformats.org/presentationml/2006/ole">
            <mc:AlternateContent xmlns:mc="http://schemas.openxmlformats.org/markup-compatibility/2006">
              <mc:Choice xmlns:v="urn:schemas-microsoft-com:vml" Requires="v">
                <p:oleObj spid="_x0000_s44038"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858442" y="1622"/>
                        <a:ext cx="1190"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857266" y="0"/>
            <a:ext cx="119063" cy="158750"/>
          </a:xfrm>
          <a:prstGeom prst="rect">
            <a:avLst/>
          </a:prstGeom>
          <a:solidFill>
            <a:scrgbClr r="0" g="0" b="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endParaRPr lang="en-US" sz="2000" b="1" err="1">
              <a:solidFill>
                <a:prstClr val="black"/>
              </a:solidFill>
              <a:latin typeface="Calibri" panose="020F0502020204030204" pitchFamily="34" charset="0"/>
              <a:sym typeface="Calibri" panose="020F0502020204030204" pitchFamily="34" charset="0"/>
            </a:endParaRPr>
          </a:p>
        </p:txBody>
      </p:sp>
      <p:sp>
        <p:nvSpPr>
          <p:cNvPr id="2" name="Text Placeholder 1"/>
          <p:cNvSpPr>
            <a:spLocks noGrp="1"/>
          </p:cNvSpPr>
          <p:nvPr>
            <p:ph type="body" sz="quarter" idx="14"/>
          </p:nvPr>
        </p:nvSpPr>
        <p:spPr>
          <a:xfrm>
            <a:off x="381000" y="457200"/>
            <a:ext cx="7619999" cy="457200"/>
          </a:xfrm>
        </p:spPr>
        <p:txBody>
          <a:bodyPr>
            <a:normAutofit/>
          </a:bodyPr>
          <a:lstStyle/>
          <a:p>
            <a:r>
              <a:rPr lang="en-US" dirty="0" err="1" smtClean="0"/>
              <a:t>የቀጠለ</a:t>
            </a:r>
            <a:r>
              <a:rPr lang="en-US" dirty="0" smtClean="0"/>
              <a:t>…</a:t>
            </a:r>
            <a:endParaRPr lang="en-US" dirty="0"/>
          </a:p>
        </p:txBody>
      </p:sp>
      <p:sp>
        <p:nvSpPr>
          <p:cNvPr id="21" name="Rectangle 20"/>
          <p:cNvSpPr/>
          <p:nvPr/>
        </p:nvSpPr>
        <p:spPr>
          <a:xfrm>
            <a:off x="244619" y="4565644"/>
            <a:ext cx="1830430" cy="338554"/>
          </a:xfrm>
          <a:prstGeom prst="rect">
            <a:avLst/>
          </a:prstGeom>
        </p:spPr>
        <p:txBody>
          <a:bodyPr wrap="square">
            <a:spAutoFit/>
          </a:bodyPr>
          <a:lstStyle/>
          <a:p>
            <a:pPr algn="just"/>
            <a:endParaRPr lang="en-US" sz="1600" b="1" dirty="0">
              <a:solidFill>
                <a:srgbClr val="0070C0"/>
              </a:solidFill>
            </a:endParaRPr>
          </a:p>
        </p:txBody>
      </p:sp>
      <p:sp>
        <p:nvSpPr>
          <p:cNvPr id="28" name="Rectangle 27"/>
          <p:cNvSpPr/>
          <p:nvPr/>
        </p:nvSpPr>
        <p:spPr>
          <a:xfrm>
            <a:off x="118208" y="5181600"/>
            <a:ext cx="1830430" cy="338554"/>
          </a:xfrm>
          <a:prstGeom prst="rect">
            <a:avLst/>
          </a:prstGeom>
        </p:spPr>
        <p:txBody>
          <a:bodyPr wrap="square">
            <a:spAutoFit/>
          </a:bodyPr>
          <a:lstStyle/>
          <a:p>
            <a:pPr algn="just"/>
            <a:endParaRPr lang="en-US" sz="1600" b="1" dirty="0">
              <a:solidFill>
                <a:srgbClr val="0070C0"/>
              </a:solidFill>
            </a:endParaRPr>
          </a:p>
        </p:txBody>
      </p:sp>
      <p:graphicFrame>
        <p:nvGraphicFramePr>
          <p:cNvPr id="9" name="Content Placeholder 3"/>
          <p:cNvGraphicFramePr>
            <a:graphicFrameLocks/>
          </p:cNvGraphicFramePr>
          <p:nvPr>
            <p:extLst>
              <p:ext uri="{D42A27DB-BD31-4B8C-83A1-F6EECF244321}">
                <p14:modId xmlns:p14="http://schemas.microsoft.com/office/powerpoint/2010/main" val="1653684187"/>
              </p:ext>
            </p:extLst>
          </p:nvPr>
        </p:nvGraphicFramePr>
        <p:xfrm>
          <a:off x="112927" y="1066800"/>
          <a:ext cx="8991601" cy="5522849"/>
        </p:xfrm>
        <a:graphic>
          <a:graphicData uri="http://schemas.openxmlformats.org/drawingml/2006/table">
            <a:tbl>
              <a:tblPr firstRow="1" bandRow="1">
                <a:tableStyleId>{69012ECD-51FC-41F1-AA8D-1B2483CD663E}</a:tableStyleId>
              </a:tblPr>
              <a:tblGrid>
                <a:gridCol w="304801">
                  <a:extLst>
                    <a:ext uri="{9D8B030D-6E8A-4147-A177-3AD203B41FA5}">
                      <a16:colId xmlns:a16="http://schemas.microsoft.com/office/drawing/2014/main" xmlns="" val="20000"/>
                    </a:ext>
                  </a:extLst>
                </a:gridCol>
                <a:gridCol w="1030072">
                  <a:extLst>
                    <a:ext uri="{9D8B030D-6E8A-4147-A177-3AD203B41FA5}">
                      <a16:colId xmlns:a16="http://schemas.microsoft.com/office/drawing/2014/main" xmlns="" val="20001"/>
                    </a:ext>
                  </a:extLst>
                </a:gridCol>
                <a:gridCol w="3048000">
                  <a:extLst>
                    <a:ext uri="{9D8B030D-6E8A-4147-A177-3AD203B41FA5}">
                      <a16:colId xmlns:a16="http://schemas.microsoft.com/office/drawing/2014/main" xmlns="" val="20002"/>
                    </a:ext>
                  </a:extLst>
                </a:gridCol>
                <a:gridCol w="3200400">
                  <a:extLst>
                    <a:ext uri="{9D8B030D-6E8A-4147-A177-3AD203B41FA5}">
                      <a16:colId xmlns:a16="http://schemas.microsoft.com/office/drawing/2014/main" xmlns="" val="20003"/>
                    </a:ext>
                  </a:extLst>
                </a:gridCol>
                <a:gridCol w="1408328">
                  <a:extLst>
                    <a:ext uri="{9D8B030D-6E8A-4147-A177-3AD203B41FA5}">
                      <a16:colId xmlns:a16="http://schemas.microsoft.com/office/drawing/2014/main" xmlns="" val="20004"/>
                    </a:ext>
                  </a:extLst>
                </a:gridCol>
              </a:tblGrid>
              <a:tr h="762000">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a:lnSpc>
                          <a:spcPct val="115000"/>
                        </a:lnSpc>
                        <a:spcBef>
                          <a:spcPts val="0"/>
                        </a:spcBef>
                        <a:spcAft>
                          <a:spcPts val="0"/>
                        </a:spcAft>
                      </a:pPr>
                      <a:r>
                        <a:rPr lang="am-ET" sz="1400" dirty="0">
                          <a:effectLst/>
                        </a:rPr>
                        <a:t>ተ.ቁ</a:t>
                      </a:r>
                      <a:endParaRPr lang="en-US" sz="1400" dirty="0">
                        <a:effectLst/>
                        <a:latin typeface="Agency FB" pitchFamily="34" charset="0"/>
                        <a:ea typeface="Calibri"/>
                        <a:cs typeface="Arial"/>
                      </a:endParaRPr>
                    </a:p>
                  </a:txBody>
                  <a:tcPr marL="68580" marR="68580" marT="0" marB="0"/>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a:lnSpc>
                          <a:spcPct val="115000"/>
                        </a:lnSpc>
                        <a:spcBef>
                          <a:spcPts val="0"/>
                        </a:spcBef>
                        <a:spcAft>
                          <a:spcPts val="0"/>
                        </a:spcAft>
                      </a:pPr>
                      <a:r>
                        <a:rPr lang="en-US" sz="1400" dirty="0" err="1" smtClean="0">
                          <a:effectLst/>
                        </a:rPr>
                        <a:t>ዋና</a:t>
                      </a:r>
                      <a:r>
                        <a:rPr lang="en-US" sz="1400" baseline="0" dirty="0" smtClean="0">
                          <a:effectLst/>
                        </a:rPr>
                        <a:t> </a:t>
                      </a:r>
                      <a:r>
                        <a:rPr lang="en-US" sz="1400" baseline="0" dirty="0" err="1" smtClean="0">
                          <a:effectLst/>
                        </a:rPr>
                        <a:t>ዋና</a:t>
                      </a:r>
                      <a:r>
                        <a:rPr lang="en-US" sz="1400" baseline="0" dirty="0" smtClean="0">
                          <a:effectLst/>
                        </a:rPr>
                        <a:t> </a:t>
                      </a:r>
                      <a:r>
                        <a:rPr lang="en-US" sz="1400" baseline="0" dirty="0" err="1" smtClean="0">
                          <a:effectLst/>
                        </a:rPr>
                        <a:t>ተግዳሮቶች</a:t>
                      </a:r>
                      <a:endParaRPr lang="en-US" sz="1400" dirty="0">
                        <a:effectLst/>
                        <a:latin typeface="Agency FB" pitchFamily="34" charset="0"/>
                        <a:ea typeface="Calibri"/>
                        <a:cs typeface="Arial"/>
                      </a:endParaRPr>
                    </a:p>
                  </a:txBody>
                  <a:tcPr marL="68580" marR="68580" marT="0" marB="0"/>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a:lnSpc>
                          <a:spcPct val="115000"/>
                        </a:lnSpc>
                        <a:spcBef>
                          <a:spcPts val="0"/>
                        </a:spcBef>
                        <a:spcAft>
                          <a:spcPts val="0"/>
                        </a:spcAft>
                      </a:pPr>
                      <a:r>
                        <a:rPr lang="en-US" sz="1400" dirty="0" err="1" smtClean="0">
                          <a:effectLst/>
                        </a:rPr>
                        <a:t>ለተግዳሮቱ</a:t>
                      </a:r>
                      <a:r>
                        <a:rPr lang="en-US" sz="1400" baseline="0" dirty="0" smtClean="0">
                          <a:effectLst/>
                        </a:rPr>
                        <a:t> </a:t>
                      </a:r>
                      <a:r>
                        <a:rPr lang="en-US" sz="1400" baseline="0" dirty="0" err="1" smtClean="0">
                          <a:effectLst/>
                        </a:rPr>
                        <a:t>ምክንያት</a:t>
                      </a:r>
                      <a:r>
                        <a:rPr lang="en-US" sz="1400" baseline="0" dirty="0" smtClean="0">
                          <a:effectLst/>
                        </a:rPr>
                        <a:t> </a:t>
                      </a:r>
                      <a:r>
                        <a:rPr lang="en-US" sz="1400" baseline="0" dirty="0" err="1" smtClean="0">
                          <a:effectLst/>
                        </a:rPr>
                        <a:t>የሚሆኑ</a:t>
                      </a:r>
                      <a:r>
                        <a:rPr lang="en-US" sz="1400" baseline="0" dirty="0" smtClean="0">
                          <a:effectLst/>
                        </a:rPr>
                        <a:t> </a:t>
                      </a:r>
                      <a:r>
                        <a:rPr lang="en-US" sz="1400" baseline="0" dirty="0" err="1" smtClean="0">
                          <a:effectLst/>
                        </a:rPr>
                        <a:t>ጉዳዮች</a:t>
                      </a:r>
                      <a:endParaRPr lang="en-US" sz="1400" dirty="0">
                        <a:effectLst/>
                        <a:latin typeface="Agency FB" pitchFamily="34" charset="0"/>
                        <a:ea typeface="Calibri"/>
                        <a:cs typeface="Arial"/>
                      </a:endParaRPr>
                    </a:p>
                  </a:txBody>
                  <a:tcPr marL="68580" marR="68580" marT="0" marB="0"/>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a:lnSpc>
                          <a:spcPct val="115000"/>
                        </a:lnSpc>
                        <a:spcBef>
                          <a:spcPts val="0"/>
                        </a:spcBef>
                        <a:spcAft>
                          <a:spcPts val="0"/>
                        </a:spcAft>
                      </a:pPr>
                      <a:r>
                        <a:rPr lang="am-ET" sz="1400" dirty="0">
                          <a:effectLst/>
                        </a:rPr>
                        <a:t>የመፍትሄ ሃሳብ</a:t>
                      </a:r>
                      <a:endParaRPr lang="en-US" sz="1400" dirty="0">
                        <a:effectLst/>
                        <a:latin typeface="Agency FB" pitchFamily="34" charset="0"/>
                        <a:ea typeface="Calibri"/>
                        <a:cs typeface="Arial"/>
                      </a:endParaRPr>
                    </a:p>
                  </a:txBody>
                  <a:tcPr marL="68580" marR="68580" marT="0" marB="0"/>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a:lnSpc>
                          <a:spcPct val="115000"/>
                        </a:lnSpc>
                        <a:spcBef>
                          <a:spcPts val="0"/>
                        </a:spcBef>
                        <a:spcAft>
                          <a:spcPts val="0"/>
                        </a:spcAft>
                      </a:pPr>
                      <a:r>
                        <a:rPr lang="am-ET" sz="1400" dirty="0">
                          <a:effectLst/>
                        </a:rPr>
                        <a:t>ፈጻሚ አካል</a:t>
                      </a:r>
                      <a:endParaRPr lang="en-US" sz="1400" dirty="0">
                        <a:effectLst/>
                        <a:latin typeface="Agency FB" pitchFamily="34" charset="0"/>
                        <a:ea typeface="Calibri"/>
                        <a:cs typeface="Arial"/>
                      </a:endParaRPr>
                    </a:p>
                  </a:txBody>
                  <a:tcPr marL="68580" marR="68580" marT="0" marB="0"/>
                </a:tc>
                <a:extLst>
                  <a:ext uri="{0D108BD9-81ED-4DB2-BD59-A6C34878D82A}">
                    <a16:rowId xmlns:a16="http://schemas.microsoft.com/office/drawing/2014/main" xmlns="" val="10000"/>
                  </a:ext>
                </a:extLst>
              </a:tr>
              <a:tr h="2266669">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just">
                        <a:lnSpc>
                          <a:spcPct val="115000"/>
                        </a:lnSpc>
                        <a:spcBef>
                          <a:spcPts val="0"/>
                        </a:spcBef>
                        <a:spcAft>
                          <a:spcPts val="0"/>
                        </a:spcAft>
                      </a:pPr>
                      <a:r>
                        <a:rPr lang="en-US" sz="1600" dirty="0">
                          <a:effectLst/>
                        </a:rPr>
                        <a:t>4</a:t>
                      </a:r>
                      <a:endParaRPr lang="en-US" sz="1600" dirty="0">
                        <a:effectLst/>
                        <a:latin typeface="Calibri"/>
                        <a:ea typeface="Calibri"/>
                        <a:cs typeface="Arial"/>
                      </a:endParaRPr>
                    </a:p>
                  </a:txBody>
                  <a:tcPr marL="68580" marR="68580" marT="0" marB="0"/>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just">
                        <a:lnSpc>
                          <a:spcPct val="150000"/>
                        </a:lnSpc>
                        <a:spcBef>
                          <a:spcPts val="0"/>
                        </a:spcBef>
                        <a:spcAft>
                          <a:spcPts val="0"/>
                        </a:spcAft>
                      </a:pPr>
                      <a:r>
                        <a:rPr lang="am-ET" sz="1400" dirty="0" smtClean="0">
                          <a:effectLst/>
                        </a:rPr>
                        <a:t>የአሰራር ስርአት ትግበራ </a:t>
                      </a:r>
                      <a:endParaRPr lang="en-US" sz="1200" dirty="0">
                        <a:effectLst/>
                        <a:latin typeface="Calibri"/>
                        <a:ea typeface="Calibri"/>
                        <a:cs typeface="Arial"/>
                      </a:endParaRPr>
                    </a:p>
                  </a:txBody>
                  <a:tcPr marL="68580" marR="68580" marT="0" marB="0"/>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285750" marR="0" lvl="0" indent="-285750" algn="just">
                        <a:lnSpc>
                          <a:spcPct val="150000"/>
                        </a:lnSpc>
                        <a:spcBef>
                          <a:spcPts val="0"/>
                        </a:spcBef>
                        <a:spcAft>
                          <a:spcPts val="0"/>
                        </a:spcAft>
                        <a:buFont typeface="Wingdings" pitchFamily="2" charset="2"/>
                        <a:buChar char="§"/>
                      </a:pPr>
                      <a:r>
                        <a:rPr lang="am-ET" sz="1400" dirty="0" smtClean="0">
                          <a:effectLst/>
                        </a:rPr>
                        <a:t>አምራች ኩባንያዎች የሚጠቀሙባቸውን ጥሬ ዕቃዎች፣ ሌሎች ግብአቶች እንዲሁም  የምርቶቻቸውን የጥራት ደረጃ የሚፈትሹበትን እና የሚቆጣጠሩበትም የአሰራር ስርአት በሚፈለገው ሁኔታ ያለመኖርና አለመተግበር</a:t>
                      </a:r>
                      <a:endParaRPr lang="en-US" sz="1400" dirty="0" smtClean="0">
                        <a:effectLst/>
                      </a:endParaRPr>
                    </a:p>
                    <a:p>
                      <a:pPr marL="285750" marR="0" lvl="0" indent="-285750" algn="just">
                        <a:lnSpc>
                          <a:spcPct val="150000"/>
                        </a:lnSpc>
                        <a:spcBef>
                          <a:spcPts val="0"/>
                        </a:spcBef>
                        <a:spcAft>
                          <a:spcPts val="0"/>
                        </a:spcAft>
                        <a:buFont typeface="Wingdings" pitchFamily="2" charset="2"/>
                        <a:buChar char="§"/>
                      </a:pPr>
                      <a:r>
                        <a:rPr lang="am-ET" sz="1400" dirty="0" smtClean="0">
                          <a:effectLst/>
                        </a:rPr>
                        <a:t>አምራች ኩባንያዎች ምርት በማምረት ሂደት ላይ የሚጠቀሙበትን ቴክኖሎጂ ከአካባቢ ጋር ያለውን ተስማሚነት ያለመፈተሽ</a:t>
                      </a:r>
                      <a:endParaRPr lang="en-US" sz="1400" dirty="0" smtClean="0">
                        <a:effectLst/>
                      </a:endParaRPr>
                    </a:p>
                    <a:p>
                      <a:pPr marL="285750" marR="0" lvl="0" indent="-285750" algn="just">
                        <a:lnSpc>
                          <a:spcPct val="150000"/>
                        </a:lnSpc>
                        <a:spcBef>
                          <a:spcPts val="0"/>
                        </a:spcBef>
                        <a:spcAft>
                          <a:spcPts val="0"/>
                        </a:spcAft>
                        <a:buFont typeface="Wingdings" pitchFamily="2" charset="2"/>
                        <a:buChar char="§"/>
                      </a:pPr>
                      <a:r>
                        <a:rPr lang="am-ET" sz="1400" dirty="0" smtClean="0">
                          <a:effectLst/>
                        </a:rPr>
                        <a:t>አምራች ኩባንያዎች በምርት ማምረት ሂደት ላይ ሊከሰቱ የሚችሉ ብክነቶችን የመለያ እንዲሁም የማሻሻያ ተግባራት የሚከውኑበትን ስርዓት አለመኖር</a:t>
                      </a:r>
                      <a:endParaRPr lang="am-ET" sz="1400" dirty="0">
                        <a:solidFill>
                          <a:srgbClr val="000000"/>
                        </a:solidFill>
                        <a:effectLst/>
                        <a:latin typeface="Ebrima"/>
                        <a:ea typeface="Calibri"/>
                        <a:cs typeface="Ebrima"/>
                      </a:endParaRPr>
                    </a:p>
                  </a:txBody>
                  <a:tcPr marL="68580" marR="68580" marT="0" marB="0"/>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285750" marR="0" lvl="0" indent="-285750" algn="just">
                        <a:lnSpc>
                          <a:spcPct val="150000"/>
                        </a:lnSpc>
                        <a:spcBef>
                          <a:spcPts val="0"/>
                        </a:spcBef>
                        <a:spcAft>
                          <a:spcPts val="0"/>
                        </a:spcAft>
                        <a:buFont typeface="Wingdings" pitchFamily="2" charset="2"/>
                        <a:buChar char="§"/>
                      </a:pPr>
                      <a:r>
                        <a:rPr lang="am-ET" sz="1400" dirty="0" smtClean="0">
                          <a:effectLst/>
                        </a:rPr>
                        <a:t>አምራች  ኩባንያዎች ደረጃውን የጠበቀ ምርት ለማምረት፣ ምርትና ምርታመነታቸውን ለመጨመር እንዲሁም የደንበኞቻቸውን እርካታ ለማሻሻል የሚያስችሉ ስርዓቶችን (</a:t>
                      </a:r>
                      <a:r>
                        <a:rPr lang="en-US" sz="1400" dirty="0" smtClean="0">
                          <a:effectLst/>
                        </a:rPr>
                        <a:t>QMS: ISO 9001:2015 </a:t>
                      </a:r>
                      <a:r>
                        <a:rPr lang="am-ET" sz="1400" dirty="0" smtClean="0">
                          <a:effectLst/>
                        </a:rPr>
                        <a:t>እና </a:t>
                      </a:r>
                      <a:r>
                        <a:rPr lang="en-US" sz="1400" dirty="0" smtClean="0">
                          <a:effectLst/>
                        </a:rPr>
                        <a:t>Kaizen) </a:t>
                      </a:r>
                      <a:r>
                        <a:rPr lang="am-ET" sz="1400" dirty="0" smtClean="0">
                          <a:effectLst/>
                        </a:rPr>
                        <a:t>መተግበር</a:t>
                      </a:r>
                      <a:endParaRPr lang="en-US" sz="1400" dirty="0" smtClean="0">
                        <a:effectLst/>
                      </a:endParaRPr>
                    </a:p>
                    <a:p>
                      <a:pPr marL="285750" marR="0" lvl="0" indent="-285750" algn="just">
                        <a:lnSpc>
                          <a:spcPct val="150000"/>
                        </a:lnSpc>
                        <a:spcBef>
                          <a:spcPts val="0"/>
                        </a:spcBef>
                        <a:spcAft>
                          <a:spcPts val="0"/>
                        </a:spcAft>
                        <a:buFont typeface="Wingdings" pitchFamily="2" charset="2"/>
                        <a:buChar char="§"/>
                      </a:pPr>
                      <a:r>
                        <a:rPr lang="am-ET" sz="1400" dirty="0" smtClean="0">
                          <a:effectLst/>
                        </a:rPr>
                        <a:t>አምራች ኩባንያዎች በምርት ማምረት ሂደት ላይ የሚወገዱ ፍሳሽም ሆነ ተረፈ-ምርቶች በአካባቢ ላይ ያላቸውን ተጽዕኖ የሚለካበት እና ማሻሻያ የሚተገብርበትን ስርዓት  (</a:t>
                      </a:r>
                      <a:r>
                        <a:rPr lang="en-US" sz="1400" dirty="0" smtClean="0">
                          <a:effectLst/>
                        </a:rPr>
                        <a:t>EMS: ISO 14001:2008) </a:t>
                      </a:r>
                      <a:r>
                        <a:rPr lang="am-ET" sz="1400" dirty="0" smtClean="0">
                          <a:effectLst/>
                        </a:rPr>
                        <a:t>መዘርጋት</a:t>
                      </a:r>
                      <a:endParaRPr lang="en-US" sz="1400" dirty="0" smtClean="0">
                        <a:effectLst/>
                      </a:endParaRPr>
                    </a:p>
                    <a:p>
                      <a:pPr marL="285750" marR="0" lvl="0" indent="-285750" algn="just">
                        <a:lnSpc>
                          <a:spcPct val="150000"/>
                        </a:lnSpc>
                        <a:spcBef>
                          <a:spcPts val="0"/>
                        </a:spcBef>
                        <a:spcAft>
                          <a:spcPts val="0"/>
                        </a:spcAft>
                        <a:buFont typeface="Wingdings" pitchFamily="2" charset="2"/>
                        <a:buChar char="§"/>
                      </a:pPr>
                      <a:r>
                        <a:rPr lang="am-ET" sz="1400" dirty="0" smtClean="0">
                          <a:effectLst/>
                        </a:rPr>
                        <a:t>የምግብ ደህንነት ጥራት አመራረት ስርዓት </a:t>
                      </a:r>
                      <a:r>
                        <a:rPr lang="en-US" sz="1400" dirty="0" smtClean="0">
                          <a:effectLst/>
                        </a:rPr>
                        <a:t>ISO 22000 /:2008(HACCP) </a:t>
                      </a:r>
                      <a:endParaRPr lang="en-US" sz="1400" dirty="0">
                        <a:solidFill>
                          <a:srgbClr val="000000"/>
                        </a:solidFill>
                        <a:effectLst/>
                        <a:latin typeface="Ebrima"/>
                        <a:ea typeface="Calibri"/>
                        <a:cs typeface="Ebrima"/>
                      </a:endParaRPr>
                    </a:p>
                  </a:txBody>
                  <a:tcPr marL="68580" marR="68580" marT="0" marB="0"/>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285750" marR="0" lvl="0" indent="-285750" algn="just">
                        <a:lnSpc>
                          <a:spcPct val="150000"/>
                        </a:lnSpc>
                        <a:spcBef>
                          <a:spcPts val="0"/>
                        </a:spcBef>
                        <a:spcAft>
                          <a:spcPts val="0"/>
                        </a:spcAft>
                        <a:buFont typeface="Wingdings" pitchFamily="2" charset="2"/>
                        <a:buChar char="ü"/>
                      </a:pPr>
                      <a:r>
                        <a:rPr lang="am-ET" sz="1400" dirty="0" smtClean="0">
                          <a:effectLst/>
                        </a:rPr>
                        <a:t>አምራች ኩባንያዎች</a:t>
                      </a:r>
                      <a:endParaRPr lang="en-US" sz="1400" dirty="0" smtClean="0">
                        <a:effectLst/>
                      </a:endParaRPr>
                    </a:p>
                    <a:p>
                      <a:pPr marL="285750" marR="0" lvl="0" indent="-285750" algn="just">
                        <a:lnSpc>
                          <a:spcPct val="150000"/>
                        </a:lnSpc>
                        <a:spcBef>
                          <a:spcPts val="0"/>
                        </a:spcBef>
                        <a:spcAft>
                          <a:spcPts val="0"/>
                        </a:spcAft>
                        <a:buFont typeface="Wingdings" pitchFamily="2" charset="2"/>
                        <a:buChar char="ü"/>
                      </a:pPr>
                      <a:r>
                        <a:rPr lang="am-ET" sz="1400" dirty="0" smtClean="0">
                          <a:effectLst/>
                        </a:rPr>
                        <a:t>በኢንዱስትሪ ሚኒስቴር ስር ያሉ ተጠሪ ተቋማት</a:t>
                      </a:r>
                      <a:endParaRPr lang="en-US" sz="1400" dirty="0" smtClean="0">
                        <a:effectLst/>
                      </a:endParaRPr>
                    </a:p>
                    <a:p>
                      <a:pPr marL="285750" marR="0" lvl="0" indent="-285750" algn="just">
                        <a:lnSpc>
                          <a:spcPct val="150000"/>
                        </a:lnSpc>
                        <a:spcBef>
                          <a:spcPts val="0"/>
                        </a:spcBef>
                        <a:spcAft>
                          <a:spcPts val="0"/>
                        </a:spcAft>
                        <a:buFont typeface="Wingdings" pitchFamily="2" charset="2"/>
                        <a:buChar char="ü"/>
                      </a:pPr>
                      <a:r>
                        <a:rPr lang="am-ET" sz="1400" dirty="0" smtClean="0">
                          <a:effectLst/>
                        </a:rPr>
                        <a:t>ባለድርሻ አካላት (ለምሳሌ የአካባቢ ጥበቃ ባለስልጣን)</a:t>
                      </a:r>
                      <a:endParaRPr lang="am-ET" sz="1400" dirty="0">
                        <a:solidFill>
                          <a:srgbClr val="000000"/>
                        </a:solidFill>
                        <a:effectLst/>
                        <a:latin typeface="Ebrima"/>
                        <a:ea typeface="Calibri"/>
                        <a:cs typeface="Ebrima"/>
                      </a:endParaRPr>
                    </a:p>
                  </a:txBody>
                  <a:tcPr marL="68580" marR="68580" marT="0" marB="0"/>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3873885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858442" y="1622"/>
          <a:ext cx="1190" cy="1587"/>
        </p:xfrm>
        <a:graphic>
          <a:graphicData uri="http://schemas.openxmlformats.org/presentationml/2006/ole">
            <mc:AlternateContent xmlns:mc="http://schemas.openxmlformats.org/markup-compatibility/2006">
              <mc:Choice xmlns:v="urn:schemas-microsoft-com:vml" Requires="v">
                <p:oleObj spid="_x0000_s45062"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858442" y="1622"/>
                        <a:ext cx="1190"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857266" y="0"/>
            <a:ext cx="119063" cy="158750"/>
          </a:xfrm>
          <a:prstGeom prst="rect">
            <a:avLst/>
          </a:prstGeom>
          <a:solidFill>
            <a:scrgbClr r="0" g="0" b="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endParaRPr lang="en-US" sz="2000" b="1" err="1">
              <a:solidFill>
                <a:prstClr val="black"/>
              </a:solidFill>
              <a:latin typeface="Calibri" panose="020F0502020204030204" pitchFamily="34" charset="0"/>
              <a:sym typeface="Calibri" panose="020F0502020204030204" pitchFamily="34" charset="0"/>
            </a:endParaRPr>
          </a:p>
        </p:txBody>
      </p:sp>
      <p:sp>
        <p:nvSpPr>
          <p:cNvPr id="2" name="Text Placeholder 1"/>
          <p:cNvSpPr>
            <a:spLocks noGrp="1"/>
          </p:cNvSpPr>
          <p:nvPr>
            <p:ph type="body" sz="quarter" idx="14"/>
          </p:nvPr>
        </p:nvSpPr>
        <p:spPr>
          <a:xfrm>
            <a:off x="381000" y="457200"/>
            <a:ext cx="7619999" cy="381000"/>
          </a:xfrm>
        </p:spPr>
        <p:txBody>
          <a:bodyPr>
            <a:normAutofit fontScale="25000" lnSpcReduction="20000"/>
          </a:bodyPr>
          <a:lstStyle/>
          <a:p>
            <a:endParaRPr lang="en-US" sz="1800" dirty="0" smtClean="0"/>
          </a:p>
          <a:p>
            <a:r>
              <a:rPr lang="en-US" sz="9600" dirty="0" err="1"/>
              <a:t>የቀጠለ</a:t>
            </a:r>
            <a:r>
              <a:rPr lang="en-US" sz="9600" dirty="0"/>
              <a:t>….. </a:t>
            </a:r>
          </a:p>
          <a:p>
            <a:endParaRPr lang="en-US" dirty="0"/>
          </a:p>
        </p:txBody>
      </p:sp>
      <p:sp>
        <p:nvSpPr>
          <p:cNvPr id="21" name="Rectangle 20"/>
          <p:cNvSpPr/>
          <p:nvPr/>
        </p:nvSpPr>
        <p:spPr>
          <a:xfrm>
            <a:off x="244619" y="4565644"/>
            <a:ext cx="1830430" cy="338554"/>
          </a:xfrm>
          <a:prstGeom prst="rect">
            <a:avLst/>
          </a:prstGeom>
        </p:spPr>
        <p:txBody>
          <a:bodyPr wrap="square">
            <a:spAutoFit/>
          </a:bodyPr>
          <a:lstStyle/>
          <a:p>
            <a:pPr algn="just"/>
            <a:endParaRPr lang="en-US" sz="1600" b="1" dirty="0">
              <a:solidFill>
                <a:srgbClr val="0070C0"/>
              </a:solidFill>
            </a:endParaRPr>
          </a:p>
        </p:txBody>
      </p:sp>
      <p:sp>
        <p:nvSpPr>
          <p:cNvPr id="28" name="Rectangle 27"/>
          <p:cNvSpPr/>
          <p:nvPr/>
        </p:nvSpPr>
        <p:spPr>
          <a:xfrm>
            <a:off x="118208" y="5181600"/>
            <a:ext cx="1830430" cy="338554"/>
          </a:xfrm>
          <a:prstGeom prst="rect">
            <a:avLst/>
          </a:prstGeom>
        </p:spPr>
        <p:txBody>
          <a:bodyPr wrap="square">
            <a:spAutoFit/>
          </a:bodyPr>
          <a:lstStyle/>
          <a:p>
            <a:pPr algn="just"/>
            <a:endParaRPr lang="en-US" sz="1600" b="1" dirty="0">
              <a:solidFill>
                <a:srgbClr val="0070C0"/>
              </a:solidFill>
            </a:endParaRPr>
          </a:p>
        </p:txBody>
      </p:sp>
      <p:graphicFrame>
        <p:nvGraphicFramePr>
          <p:cNvPr id="9" name="Content Placeholder 3"/>
          <p:cNvGraphicFramePr>
            <a:graphicFrameLocks/>
          </p:cNvGraphicFramePr>
          <p:nvPr>
            <p:extLst>
              <p:ext uri="{D42A27DB-BD31-4B8C-83A1-F6EECF244321}">
                <p14:modId xmlns:p14="http://schemas.microsoft.com/office/powerpoint/2010/main" val="2366068734"/>
              </p:ext>
            </p:extLst>
          </p:nvPr>
        </p:nvGraphicFramePr>
        <p:xfrm>
          <a:off x="112927" y="1066800"/>
          <a:ext cx="8991601" cy="4247960"/>
        </p:xfrm>
        <a:graphic>
          <a:graphicData uri="http://schemas.openxmlformats.org/drawingml/2006/table">
            <a:tbl>
              <a:tblPr firstRow="1" bandRow="1">
                <a:tableStyleId>{69012ECD-51FC-41F1-AA8D-1B2483CD663E}</a:tableStyleId>
              </a:tblPr>
              <a:tblGrid>
                <a:gridCol w="304801">
                  <a:extLst>
                    <a:ext uri="{9D8B030D-6E8A-4147-A177-3AD203B41FA5}">
                      <a16:colId xmlns:a16="http://schemas.microsoft.com/office/drawing/2014/main" xmlns="" val="20000"/>
                    </a:ext>
                  </a:extLst>
                </a:gridCol>
                <a:gridCol w="1030072">
                  <a:extLst>
                    <a:ext uri="{9D8B030D-6E8A-4147-A177-3AD203B41FA5}">
                      <a16:colId xmlns:a16="http://schemas.microsoft.com/office/drawing/2014/main" xmlns="" val="20001"/>
                    </a:ext>
                  </a:extLst>
                </a:gridCol>
                <a:gridCol w="3048000">
                  <a:extLst>
                    <a:ext uri="{9D8B030D-6E8A-4147-A177-3AD203B41FA5}">
                      <a16:colId xmlns:a16="http://schemas.microsoft.com/office/drawing/2014/main" xmlns="" val="20002"/>
                    </a:ext>
                  </a:extLst>
                </a:gridCol>
                <a:gridCol w="3200400">
                  <a:extLst>
                    <a:ext uri="{9D8B030D-6E8A-4147-A177-3AD203B41FA5}">
                      <a16:colId xmlns:a16="http://schemas.microsoft.com/office/drawing/2014/main" xmlns="" val="20003"/>
                    </a:ext>
                  </a:extLst>
                </a:gridCol>
                <a:gridCol w="1408328">
                  <a:extLst>
                    <a:ext uri="{9D8B030D-6E8A-4147-A177-3AD203B41FA5}">
                      <a16:colId xmlns:a16="http://schemas.microsoft.com/office/drawing/2014/main" xmlns="" val="20004"/>
                    </a:ext>
                  </a:extLst>
                </a:gridCol>
              </a:tblGrid>
              <a:tr h="762000">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a:lnSpc>
                          <a:spcPct val="115000"/>
                        </a:lnSpc>
                        <a:spcBef>
                          <a:spcPts val="0"/>
                        </a:spcBef>
                        <a:spcAft>
                          <a:spcPts val="0"/>
                        </a:spcAft>
                      </a:pPr>
                      <a:r>
                        <a:rPr lang="am-ET" sz="1400" dirty="0">
                          <a:effectLst/>
                        </a:rPr>
                        <a:t>ተ.ቁ</a:t>
                      </a:r>
                      <a:endParaRPr lang="en-US" sz="1400" dirty="0">
                        <a:effectLst/>
                        <a:latin typeface="Agency FB" pitchFamily="34" charset="0"/>
                        <a:ea typeface="Calibri"/>
                        <a:cs typeface="Arial"/>
                      </a:endParaRPr>
                    </a:p>
                  </a:txBody>
                  <a:tcPr marL="68580" marR="68580" marT="0" marB="0"/>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a:lnSpc>
                          <a:spcPct val="115000"/>
                        </a:lnSpc>
                        <a:spcBef>
                          <a:spcPts val="0"/>
                        </a:spcBef>
                        <a:spcAft>
                          <a:spcPts val="0"/>
                        </a:spcAft>
                      </a:pPr>
                      <a:r>
                        <a:rPr lang="en-US" sz="1400" dirty="0" err="1" smtClean="0">
                          <a:effectLst/>
                        </a:rPr>
                        <a:t>ዋና</a:t>
                      </a:r>
                      <a:r>
                        <a:rPr lang="en-US" sz="1400" baseline="0" dirty="0" smtClean="0">
                          <a:effectLst/>
                        </a:rPr>
                        <a:t> </a:t>
                      </a:r>
                      <a:r>
                        <a:rPr lang="en-US" sz="1400" baseline="0" dirty="0" err="1" smtClean="0">
                          <a:effectLst/>
                        </a:rPr>
                        <a:t>ዋና</a:t>
                      </a:r>
                      <a:r>
                        <a:rPr lang="en-US" sz="1400" baseline="0" dirty="0" smtClean="0">
                          <a:effectLst/>
                        </a:rPr>
                        <a:t> </a:t>
                      </a:r>
                      <a:r>
                        <a:rPr lang="en-US" sz="1400" baseline="0" dirty="0" err="1" smtClean="0">
                          <a:effectLst/>
                        </a:rPr>
                        <a:t>ተግዳሮቶች</a:t>
                      </a:r>
                      <a:endParaRPr lang="en-US" sz="1400" dirty="0">
                        <a:effectLst/>
                        <a:latin typeface="Agency FB" pitchFamily="34" charset="0"/>
                        <a:ea typeface="Calibri"/>
                        <a:cs typeface="Arial"/>
                      </a:endParaRPr>
                    </a:p>
                  </a:txBody>
                  <a:tcPr marL="68580" marR="68580" marT="0" marB="0"/>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a:lnSpc>
                          <a:spcPct val="115000"/>
                        </a:lnSpc>
                        <a:spcBef>
                          <a:spcPts val="0"/>
                        </a:spcBef>
                        <a:spcAft>
                          <a:spcPts val="0"/>
                        </a:spcAft>
                      </a:pPr>
                      <a:r>
                        <a:rPr lang="en-US" sz="1400" dirty="0" err="1" smtClean="0">
                          <a:effectLst/>
                        </a:rPr>
                        <a:t>ለተግዳሮቱ</a:t>
                      </a:r>
                      <a:r>
                        <a:rPr lang="en-US" sz="1400" baseline="0" dirty="0" smtClean="0">
                          <a:effectLst/>
                        </a:rPr>
                        <a:t> </a:t>
                      </a:r>
                      <a:r>
                        <a:rPr lang="en-US" sz="1400" baseline="0" dirty="0" err="1" smtClean="0">
                          <a:effectLst/>
                        </a:rPr>
                        <a:t>ምክንያት</a:t>
                      </a:r>
                      <a:r>
                        <a:rPr lang="en-US" sz="1400" baseline="0" dirty="0" smtClean="0">
                          <a:effectLst/>
                        </a:rPr>
                        <a:t> </a:t>
                      </a:r>
                      <a:r>
                        <a:rPr lang="en-US" sz="1400" baseline="0" dirty="0" err="1" smtClean="0">
                          <a:effectLst/>
                        </a:rPr>
                        <a:t>የሚሆኑ</a:t>
                      </a:r>
                      <a:r>
                        <a:rPr lang="en-US" sz="1400" baseline="0" dirty="0" smtClean="0">
                          <a:effectLst/>
                        </a:rPr>
                        <a:t> </a:t>
                      </a:r>
                      <a:r>
                        <a:rPr lang="en-US" sz="1400" baseline="0" dirty="0" err="1" smtClean="0">
                          <a:effectLst/>
                        </a:rPr>
                        <a:t>ጉዳዮች</a:t>
                      </a:r>
                      <a:endParaRPr lang="en-US" sz="1400" dirty="0">
                        <a:effectLst/>
                        <a:latin typeface="Agency FB" pitchFamily="34" charset="0"/>
                        <a:ea typeface="Calibri"/>
                        <a:cs typeface="Arial"/>
                      </a:endParaRPr>
                    </a:p>
                  </a:txBody>
                  <a:tcPr marL="68580" marR="68580" marT="0" marB="0"/>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a:lnSpc>
                          <a:spcPct val="115000"/>
                        </a:lnSpc>
                        <a:spcBef>
                          <a:spcPts val="0"/>
                        </a:spcBef>
                        <a:spcAft>
                          <a:spcPts val="0"/>
                        </a:spcAft>
                      </a:pPr>
                      <a:r>
                        <a:rPr lang="am-ET" sz="1400" dirty="0">
                          <a:effectLst/>
                        </a:rPr>
                        <a:t>የመፍትሄ ሃሳብ</a:t>
                      </a:r>
                      <a:endParaRPr lang="en-US" sz="1400" dirty="0">
                        <a:effectLst/>
                        <a:latin typeface="Agency FB" pitchFamily="34" charset="0"/>
                        <a:ea typeface="Calibri"/>
                        <a:cs typeface="Arial"/>
                      </a:endParaRPr>
                    </a:p>
                  </a:txBody>
                  <a:tcPr marL="68580" marR="68580" marT="0" marB="0"/>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a:lnSpc>
                          <a:spcPct val="115000"/>
                        </a:lnSpc>
                        <a:spcBef>
                          <a:spcPts val="0"/>
                        </a:spcBef>
                        <a:spcAft>
                          <a:spcPts val="0"/>
                        </a:spcAft>
                      </a:pPr>
                      <a:r>
                        <a:rPr lang="am-ET" sz="1400" dirty="0">
                          <a:effectLst/>
                        </a:rPr>
                        <a:t>ፈጻሚ አካል</a:t>
                      </a:r>
                      <a:endParaRPr lang="en-US" sz="1400" dirty="0">
                        <a:effectLst/>
                        <a:latin typeface="Agency FB" pitchFamily="34" charset="0"/>
                        <a:ea typeface="Calibri"/>
                        <a:cs typeface="Arial"/>
                      </a:endParaRPr>
                    </a:p>
                  </a:txBody>
                  <a:tcPr marL="68580" marR="68580" marT="0" marB="0"/>
                </a:tc>
                <a:extLst>
                  <a:ext uri="{0D108BD9-81ED-4DB2-BD59-A6C34878D82A}">
                    <a16:rowId xmlns:a16="http://schemas.microsoft.com/office/drawing/2014/main" xmlns="" val="10000"/>
                  </a:ext>
                </a:extLst>
              </a:tr>
              <a:tr h="2266669">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just">
                        <a:lnSpc>
                          <a:spcPct val="115000"/>
                        </a:lnSpc>
                        <a:spcBef>
                          <a:spcPts val="0"/>
                        </a:spcBef>
                        <a:spcAft>
                          <a:spcPts val="0"/>
                        </a:spcAft>
                      </a:pPr>
                      <a:r>
                        <a:rPr lang="en-US" sz="1600" dirty="0">
                          <a:effectLst/>
                          <a:latin typeface="+mn-lt"/>
                          <a:ea typeface="+mn-ea"/>
                          <a:cs typeface="+mn-cs"/>
                        </a:rPr>
                        <a:t>5</a:t>
                      </a:r>
                      <a:endParaRPr lang="en-US" sz="1600" dirty="0">
                        <a:effectLst/>
                        <a:latin typeface="Calibri"/>
                        <a:ea typeface="Calibri"/>
                        <a:cs typeface="Arial"/>
                      </a:endParaRPr>
                    </a:p>
                  </a:txBody>
                  <a:tcPr marL="68580" marR="68580" marT="0" marB="0"/>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nSpc>
                          <a:spcPct val="115000"/>
                        </a:lnSpc>
                        <a:spcBef>
                          <a:spcPts val="0"/>
                        </a:spcBef>
                        <a:spcAft>
                          <a:spcPts val="0"/>
                        </a:spcAft>
                      </a:pPr>
                      <a:r>
                        <a:rPr lang="am-ET" sz="1400" b="1" noProof="0" dirty="0" smtClean="0">
                          <a:solidFill>
                            <a:srgbClr val="000000"/>
                          </a:solidFill>
                          <a:effectLst/>
                          <a:latin typeface="Ebrima"/>
                          <a:ea typeface="Times New Roman"/>
                          <a:cs typeface="Ebrima"/>
                        </a:rPr>
                        <a:t>የግብአት</a:t>
                      </a:r>
                      <a:r>
                        <a:rPr lang="am-ET" sz="1400" b="1" noProof="0" dirty="0" smtClean="0">
                          <a:solidFill>
                            <a:srgbClr val="000000"/>
                          </a:solidFill>
                          <a:effectLst/>
                          <a:latin typeface="Calibri"/>
                          <a:ea typeface="Times New Roman"/>
                          <a:cs typeface="Calibri"/>
                        </a:rPr>
                        <a:t> </a:t>
                      </a:r>
                      <a:r>
                        <a:rPr lang="am-ET" sz="1400" b="1" noProof="0" dirty="0" smtClean="0">
                          <a:solidFill>
                            <a:srgbClr val="000000"/>
                          </a:solidFill>
                          <a:effectLst/>
                          <a:latin typeface="Ebrima"/>
                          <a:ea typeface="Times New Roman"/>
                          <a:cs typeface="Ebrima"/>
                        </a:rPr>
                        <a:t>አቅርቦት</a:t>
                      </a:r>
                      <a:r>
                        <a:rPr lang="am-ET" sz="1400" b="1" noProof="0" dirty="0" smtClean="0">
                          <a:solidFill>
                            <a:srgbClr val="000000"/>
                          </a:solidFill>
                          <a:effectLst/>
                          <a:latin typeface="Calibri"/>
                          <a:ea typeface="Times New Roman"/>
                          <a:cs typeface="Calibri"/>
                        </a:rPr>
                        <a:t>/ (Availability of Inputs)</a:t>
                      </a:r>
                      <a:endParaRPr lang="am-ET" sz="1400" noProof="0" dirty="0">
                        <a:effectLst/>
                        <a:latin typeface="Calibri"/>
                        <a:ea typeface="Calibri"/>
                        <a:cs typeface="Arial"/>
                      </a:endParaRPr>
                    </a:p>
                  </a:txBody>
                  <a:tcPr marL="68580" marR="68580" marT="0" marB="0"/>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285750" marR="0" lvl="0" indent="-285750" algn="just">
                        <a:lnSpc>
                          <a:spcPct val="150000"/>
                        </a:lnSpc>
                        <a:spcBef>
                          <a:spcPts val="0"/>
                        </a:spcBef>
                        <a:spcAft>
                          <a:spcPts val="0"/>
                        </a:spcAft>
                        <a:buFont typeface="Wingdings" pitchFamily="2" charset="2"/>
                        <a:buChar char="q"/>
                      </a:pPr>
                      <a:r>
                        <a:rPr lang="am-ET" sz="1400" noProof="0" dirty="0" smtClean="0">
                          <a:solidFill>
                            <a:srgbClr val="000000"/>
                          </a:solidFill>
                          <a:effectLst/>
                          <a:latin typeface="Ebrima"/>
                          <a:ea typeface="Calibri"/>
                          <a:cs typeface="Ebrima"/>
                        </a:rPr>
                        <a:t>ለአምራች</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ኩባንያዎች</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የሚቀርበው</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ጥሬ</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ግብአት</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በጊዜ፣</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በጥራት፣</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በዋጋ</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እና</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በመጠን</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አለመጣጣም</a:t>
                      </a:r>
                      <a:r>
                        <a:rPr lang="am-ET" sz="1400" noProof="0" dirty="0" smtClean="0">
                          <a:solidFill>
                            <a:srgbClr val="000000"/>
                          </a:solidFill>
                          <a:effectLst/>
                          <a:latin typeface="Calibri"/>
                          <a:ea typeface="Calibri"/>
                          <a:cs typeface="Calibri"/>
                        </a:rPr>
                        <a:t>/</a:t>
                      </a:r>
                      <a:r>
                        <a:rPr lang="am-ET" sz="1400" noProof="0" dirty="0" smtClean="0">
                          <a:solidFill>
                            <a:srgbClr val="000000"/>
                          </a:solidFill>
                          <a:effectLst/>
                          <a:latin typeface="Ebrima"/>
                          <a:ea typeface="Calibri"/>
                          <a:cs typeface="Ebrima"/>
                        </a:rPr>
                        <a:t>አለመኖር</a:t>
                      </a:r>
                      <a:endParaRPr lang="am-ET" sz="1400" noProof="0" dirty="0" smtClean="0">
                        <a:solidFill>
                          <a:schemeClr val="dk1"/>
                        </a:solidFill>
                        <a:effectLst/>
                        <a:latin typeface="Calibri"/>
                        <a:ea typeface="Calibri"/>
                        <a:cs typeface="Arial"/>
                      </a:endParaRPr>
                    </a:p>
                    <a:p>
                      <a:pPr marL="285750" marR="0" lvl="0" indent="-285750" algn="just">
                        <a:lnSpc>
                          <a:spcPct val="150000"/>
                        </a:lnSpc>
                        <a:spcBef>
                          <a:spcPts val="0"/>
                        </a:spcBef>
                        <a:spcAft>
                          <a:spcPts val="0"/>
                        </a:spcAft>
                        <a:buFont typeface="Wingdings" pitchFamily="2" charset="2"/>
                        <a:buChar char="q"/>
                      </a:pPr>
                      <a:r>
                        <a:rPr lang="am-ET" sz="1400" noProof="0" dirty="0" smtClean="0">
                          <a:solidFill>
                            <a:srgbClr val="000000"/>
                          </a:solidFill>
                          <a:effectLst/>
                          <a:latin typeface="Ebrima"/>
                          <a:ea typeface="Calibri"/>
                          <a:cs typeface="Ebrima"/>
                        </a:rPr>
                        <a:t>የሀገር</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ውስጥ</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ግበዓት</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የግብይት</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ስርዓት</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መዛባት</a:t>
                      </a:r>
                      <a:endParaRPr lang="am-ET" sz="1400" noProof="0" dirty="0" smtClean="0">
                        <a:solidFill>
                          <a:schemeClr val="dk1"/>
                        </a:solidFill>
                        <a:effectLst/>
                        <a:latin typeface="Calibri"/>
                        <a:ea typeface="Calibri"/>
                        <a:cs typeface="Arial"/>
                      </a:endParaRPr>
                    </a:p>
                    <a:p>
                      <a:pPr marL="285750" marR="0" lvl="0" indent="-285750" algn="just">
                        <a:lnSpc>
                          <a:spcPct val="150000"/>
                        </a:lnSpc>
                        <a:spcBef>
                          <a:spcPts val="0"/>
                        </a:spcBef>
                        <a:spcAft>
                          <a:spcPts val="0"/>
                        </a:spcAft>
                        <a:buFont typeface="Wingdings" pitchFamily="2" charset="2"/>
                        <a:buChar char="q"/>
                      </a:pPr>
                      <a:r>
                        <a:rPr lang="am-ET" sz="1400" noProof="0" dirty="0" smtClean="0">
                          <a:solidFill>
                            <a:srgbClr val="000000"/>
                          </a:solidFill>
                          <a:effectLst/>
                          <a:latin typeface="Ebrima"/>
                          <a:ea typeface="Calibri"/>
                          <a:cs typeface="Ebrima"/>
                        </a:rPr>
                        <a:t>ለግብዓት</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የሚውል</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የውጭ</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ምንዛሪ</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እጦት</a:t>
                      </a:r>
                      <a:r>
                        <a:rPr lang="am-ET" sz="1400" noProof="0" dirty="0" smtClean="0">
                          <a:solidFill>
                            <a:srgbClr val="000000"/>
                          </a:solidFill>
                          <a:effectLst/>
                          <a:latin typeface="Calibri"/>
                          <a:ea typeface="Calibri"/>
                          <a:cs typeface="Calibri"/>
                        </a:rPr>
                        <a:t> </a:t>
                      </a:r>
                      <a:endParaRPr lang="am-ET" sz="1400" noProof="0" dirty="0" smtClean="0">
                        <a:solidFill>
                          <a:schemeClr val="dk1"/>
                        </a:solidFill>
                        <a:effectLst/>
                        <a:latin typeface="Calibri"/>
                        <a:ea typeface="Calibri"/>
                        <a:cs typeface="Arial"/>
                      </a:endParaRPr>
                    </a:p>
                    <a:p>
                      <a:pPr marL="285750" marR="0" lvl="0" indent="-285750" algn="just">
                        <a:lnSpc>
                          <a:spcPct val="150000"/>
                        </a:lnSpc>
                        <a:spcBef>
                          <a:spcPts val="0"/>
                        </a:spcBef>
                        <a:spcAft>
                          <a:spcPts val="0"/>
                        </a:spcAft>
                        <a:buFont typeface="Wingdings" pitchFamily="2" charset="2"/>
                        <a:buChar char="q"/>
                      </a:pPr>
                      <a:r>
                        <a:rPr lang="am-ET" sz="1400" noProof="0" dirty="0" smtClean="0">
                          <a:solidFill>
                            <a:srgbClr val="000000"/>
                          </a:solidFill>
                          <a:effectLst/>
                          <a:latin typeface="Ebrima"/>
                          <a:ea typeface="Calibri"/>
                          <a:cs typeface="Ebrima"/>
                        </a:rPr>
                        <a:t>በአምራቾች</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መካከል</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ትስስር</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አለመኖር</a:t>
                      </a:r>
                      <a:endParaRPr lang="am-ET" sz="1400" noProof="0" dirty="0" smtClean="0">
                        <a:solidFill>
                          <a:srgbClr val="000000"/>
                        </a:solidFill>
                        <a:effectLst/>
                        <a:latin typeface="Calibri"/>
                        <a:ea typeface="Calibri"/>
                        <a:cs typeface="Calibri"/>
                      </a:endParaRPr>
                    </a:p>
                    <a:p>
                      <a:pPr marL="285750" marR="0" lvl="0" indent="-285750" algn="just">
                        <a:lnSpc>
                          <a:spcPct val="150000"/>
                        </a:lnSpc>
                        <a:spcBef>
                          <a:spcPts val="0"/>
                        </a:spcBef>
                        <a:spcAft>
                          <a:spcPts val="0"/>
                        </a:spcAft>
                        <a:buFont typeface="Wingdings" pitchFamily="2" charset="2"/>
                        <a:buChar char="q"/>
                      </a:pPr>
                      <a:r>
                        <a:rPr lang="am-ET" sz="1400" noProof="0" dirty="0" smtClean="0">
                          <a:solidFill>
                            <a:srgbClr val="000000"/>
                          </a:solidFill>
                          <a:effectLst/>
                          <a:latin typeface="Ebrima"/>
                          <a:ea typeface="Calibri"/>
                          <a:cs typeface="Ebrima"/>
                        </a:rPr>
                        <a:t>ሀገር</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ውስጥ</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ያሉ</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ግብዓቶች</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ውስንት</a:t>
                      </a:r>
                      <a:r>
                        <a:rPr lang="am-ET" sz="1400" noProof="0" dirty="0" smtClean="0">
                          <a:solidFill>
                            <a:srgbClr val="000000"/>
                          </a:solidFill>
                          <a:effectLst/>
                          <a:latin typeface="Calibri"/>
                          <a:ea typeface="Calibri"/>
                          <a:cs typeface="Calibri"/>
                        </a:rPr>
                        <a:t> </a:t>
                      </a:r>
                      <a:endParaRPr lang="am-ET" sz="1400" noProof="0" dirty="0" smtClean="0">
                        <a:effectLst/>
                        <a:latin typeface="Calibri"/>
                        <a:ea typeface="Calibri"/>
                        <a:cs typeface="Arial"/>
                      </a:endParaRPr>
                    </a:p>
                    <a:p>
                      <a:pPr marL="285750" marR="0" lvl="0" indent="-285750" algn="just">
                        <a:lnSpc>
                          <a:spcPct val="150000"/>
                        </a:lnSpc>
                        <a:spcBef>
                          <a:spcPts val="0"/>
                        </a:spcBef>
                        <a:spcAft>
                          <a:spcPts val="0"/>
                        </a:spcAft>
                        <a:buFont typeface="Wingdings" pitchFamily="2" charset="2"/>
                        <a:buChar char="§"/>
                      </a:pPr>
                      <a:endParaRPr lang="am-ET" sz="1400" dirty="0">
                        <a:solidFill>
                          <a:srgbClr val="000000"/>
                        </a:solidFill>
                        <a:effectLst/>
                        <a:latin typeface="Ebrima"/>
                        <a:ea typeface="Calibri"/>
                        <a:cs typeface="Ebrima"/>
                      </a:endParaRPr>
                    </a:p>
                  </a:txBody>
                  <a:tcPr marL="68580" marR="68580" marT="0" marB="0"/>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285750" marR="0" lvl="0" indent="-285750" algn="just">
                        <a:lnSpc>
                          <a:spcPct val="150000"/>
                        </a:lnSpc>
                        <a:spcBef>
                          <a:spcPts val="0"/>
                        </a:spcBef>
                        <a:spcAft>
                          <a:spcPts val="0"/>
                        </a:spcAft>
                        <a:buFont typeface="Wingdings" pitchFamily="2" charset="2"/>
                        <a:buChar char="v"/>
                      </a:pPr>
                      <a:r>
                        <a:rPr lang="am-ET" sz="1400" noProof="0" dirty="0" smtClean="0">
                          <a:solidFill>
                            <a:srgbClr val="000000"/>
                          </a:solidFill>
                          <a:effectLst/>
                          <a:latin typeface="Ebrima"/>
                          <a:ea typeface="Calibri"/>
                          <a:cs typeface="Ebrima"/>
                        </a:rPr>
                        <a:t>አምራች</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ኢንዱስትሪዎችን</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ከግብአት</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አቅራቢዎች</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ጋር</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የማስተሳሰሪያ</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ፕላትፎርም</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ማዘጋጀት</a:t>
                      </a:r>
                      <a:endParaRPr lang="am-ET" sz="1400" noProof="0" dirty="0" smtClean="0">
                        <a:solidFill>
                          <a:srgbClr val="000000"/>
                        </a:solidFill>
                        <a:effectLst/>
                        <a:latin typeface="Calibri"/>
                        <a:ea typeface="Calibri"/>
                        <a:cs typeface="Calibri"/>
                      </a:endParaRPr>
                    </a:p>
                    <a:p>
                      <a:pPr marL="285750" marR="0" lvl="0" indent="-285750" algn="just">
                        <a:lnSpc>
                          <a:spcPct val="150000"/>
                        </a:lnSpc>
                        <a:spcBef>
                          <a:spcPts val="0"/>
                        </a:spcBef>
                        <a:spcAft>
                          <a:spcPts val="0"/>
                        </a:spcAft>
                        <a:buFont typeface="Wingdings" pitchFamily="2" charset="2"/>
                        <a:buChar char="v"/>
                      </a:pPr>
                      <a:r>
                        <a:rPr lang="am-ET" sz="1400" noProof="0" dirty="0" smtClean="0">
                          <a:solidFill>
                            <a:srgbClr val="000000"/>
                          </a:solidFill>
                          <a:effectLst/>
                          <a:latin typeface="Ebrima"/>
                          <a:ea typeface="Calibri"/>
                          <a:cs typeface="Ebrima"/>
                        </a:rPr>
                        <a:t>ሀገር</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ውስጥ</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የግብአት</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ጥራት</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ማዕቀፎችን</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ወይም</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ስርአቶችን</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ማዘጋጀት</a:t>
                      </a:r>
                      <a:endParaRPr lang="am-ET" sz="1400" noProof="0" dirty="0" smtClean="0">
                        <a:solidFill>
                          <a:schemeClr val="dk1"/>
                        </a:solidFill>
                        <a:effectLst/>
                        <a:latin typeface="Calibri"/>
                        <a:ea typeface="Calibri"/>
                        <a:cs typeface="Arial"/>
                      </a:endParaRPr>
                    </a:p>
                    <a:p>
                      <a:pPr marL="285750" marR="0" lvl="0" indent="-285750" algn="just">
                        <a:lnSpc>
                          <a:spcPct val="150000"/>
                        </a:lnSpc>
                        <a:spcBef>
                          <a:spcPts val="0"/>
                        </a:spcBef>
                        <a:spcAft>
                          <a:spcPts val="0"/>
                        </a:spcAft>
                        <a:buFont typeface="Wingdings" pitchFamily="2" charset="2"/>
                        <a:buChar char="v"/>
                      </a:pPr>
                      <a:r>
                        <a:rPr lang="am-ET" sz="1400" noProof="0" dirty="0" smtClean="0">
                          <a:solidFill>
                            <a:srgbClr val="000000"/>
                          </a:solidFill>
                          <a:effectLst/>
                          <a:latin typeface="Ebrima"/>
                          <a:ea typeface="Calibri"/>
                          <a:cs typeface="Ebrima"/>
                        </a:rPr>
                        <a:t>የግብይት</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ስርዓት</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ማዘማን</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ማሻሻል</a:t>
                      </a:r>
                      <a:endParaRPr lang="am-ET" sz="1400" noProof="0" dirty="0" smtClean="0">
                        <a:solidFill>
                          <a:schemeClr val="dk1"/>
                        </a:solidFill>
                        <a:effectLst/>
                        <a:latin typeface="Calibri"/>
                        <a:ea typeface="Calibri"/>
                        <a:cs typeface="Arial"/>
                      </a:endParaRPr>
                    </a:p>
                    <a:p>
                      <a:pPr marL="285750" marR="0" lvl="0" indent="-285750" algn="just">
                        <a:lnSpc>
                          <a:spcPct val="150000"/>
                        </a:lnSpc>
                        <a:spcBef>
                          <a:spcPts val="0"/>
                        </a:spcBef>
                        <a:spcAft>
                          <a:spcPts val="0"/>
                        </a:spcAft>
                        <a:buFont typeface="Wingdings" pitchFamily="2" charset="2"/>
                        <a:buChar char="v"/>
                      </a:pPr>
                      <a:r>
                        <a:rPr lang="am-ET" sz="1400" noProof="0" dirty="0" smtClean="0">
                          <a:solidFill>
                            <a:srgbClr val="000000"/>
                          </a:solidFill>
                          <a:effectLst/>
                          <a:latin typeface="Ebrima"/>
                          <a:ea typeface="Calibri"/>
                          <a:cs typeface="Ebrima"/>
                        </a:rPr>
                        <a:t>በቂና</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ፍትሃዊ</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የውጭ</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ምንዛሪ</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አቅርቦት</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እንዲኖር</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ማድረግ</a:t>
                      </a:r>
                      <a:endParaRPr lang="am-ET" sz="1400" noProof="0" dirty="0" smtClean="0">
                        <a:solidFill>
                          <a:srgbClr val="000000"/>
                        </a:solidFill>
                        <a:effectLst/>
                        <a:latin typeface="Calibri"/>
                        <a:ea typeface="Calibri"/>
                        <a:cs typeface="Calibri"/>
                      </a:endParaRPr>
                    </a:p>
                    <a:p>
                      <a:pPr marL="285750" marR="0" lvl="0" indent="-285750" algn="just">
                        <a:lnSpc>
                          <a:spcPct val="150000"/>
                        </a:lnSpc>
                        <a:spcBef>
                          <a:spcPts val="0"/>
                        </a:spcBef>
                        <a:spcAft>
                          <a:spcPts val="0"/>
                        </a:spcAft>
                        <a:buFont typeface="Wingdings" pitchFamily="2" charset="2"/>
                        <a:buChar char="v"/>
                      </a:pPr>
                      <a:r>
                        <a:rPr lang="am-ET" sz="1400" noProof="0" dirty="0" smtClean="0">
                          <a:solidFill>
                            <a:srgbClr val="000000"/>
                          </a:solidFill>
                          <a:effectLst/>
                          <a:latin typeface="Ebrima"/>
                          <a:ea typeface="Calibri"/>
                          <a:cs typeface="Ebrima"/>
                        </a:rPr>
                        <a:t>ሀገር</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ውስጥ</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ያሉ</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ሃብቶችን</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ለምተው</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ኢንስትሪዎች</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እንዲጠቀሟቸው</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ለማድረግ</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በቁርጠኝነት</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መስራት</a:t>
                      </a:r>
                      <a:r>
                        <a:rPr lang="am-ET" sz="1400" noProof="0" dirty="0" smtClean="0">
                          <a:solidFill>
                            <a:srgbClr val="000000"/>
                          </a:solidFill>
                          <a:effectLst/>
                          <a:latin typeface="Calibri"/>
                          <a:ea typeface="Calibri"/>
                          <a:cs typeface="Calibri"/>
                        </a:rPr>
                        <a:t> </a:t>
                      </a:r>
                      <a:endParaRPr lang="am-ET" sz="1400" noProof="0" dirty="0">
                        <a:effectLst/>
                        <a:latin typeface="Calibri"/>
                        <a:ea typeface="Calibri"/>
                        <a:cs typeface="Arial"/>
                      </a:endParaRPr>
                    </a:p>
                  </a:txBody>
                  <a:tcPr marL="68580" marR="68580" marT="0" marB="0"/>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342900" marR="0" lvl="0" indent="-342900" algn="just">
                        <a:lnSpc>
                          <a:spcPct val="115000"/>
                        </a:lnSpc>
                        <a:spcBef>
                          <a:spcPts val="0"/>
                        </a:spcBef>
                        <a:spcAft>
                          <a:spcPts val="0"/>
                        </a:spcAft>
                        <a:buFont typeface="Wingdings" pitchFamily="2" charset="2"/>
                        <a:buChar char="v"/>
                      </a:pPr>
                      <a:r>
                        <a:rPr lang="am-ET" sz="1400" noProof="0" dirty="0" smtClean="0">
                          <a:solidFill>
                            <a:srgbClr val="000000"/>
                          </a:solidFill>
                          <a:effectLst/>
                          <a:latin typeface="Ebrima"/>
                          <a:ea typeface="Calibri"/>
                          <a:cs typeface="Ebrima"/>
                        </a:rPr>
                        <a:t>አምራች</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ኩባንያዎች</a:t>
                      </a:r>
                      <a:endParaRPr lang="am-ET" sz="1400" noProof="0" dirty="0" smtClean="0">
                        <a:solidFill>
                          <a:schemeClr val="dk1"/>
                        </a:solidFill>
                        <a:effectLst/>
                        <a:latin typeface="Calibri"/>
                        <a:ea typeface="Calibri"/>
                        <a:cs typeface="Arial"/>
                      </a:endParaRPr>
                    </a:p>
                    <a:p>
                      <a:pPr marL="342900" marR="0" lvl="0" indent="-342900" algn="just">
                        <a:lnSpc>
                          <a:spcPct val="115000"/>
                        </a:lnSpc>
                        <a:spcBef>
                          <a:spcPts val="0"/>
                        </a:spcBef>
                        <a:spcAft>
                          <a:spcPts val="0"/>
                        </a:spcAft>
                        <a:buFont typeface="Wingdings" pitchFamily="2" charset="2"/>
                        <a:buChar char="v"/>
                      </a:pPr>
                      <a:r>
                        <a:rPr lang="am-ET" sz="1400" noProof="0" dirty="0" smtClean="0">
                          <a:solidFill>
                            <a:srgbClr val="000000"/>
                          </a:solidFill>
                          <a:effectLst/>
                          <a:latin typeface="Ebrima"/>
                          <a:ea typeface="Calibri"/>
                          <a:cs typeface="Ebrima"/>
                        </a:rPr>
                        <a:t>በኢንዱስትሪ</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ሚኒስቴር</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ስር</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ያሉ፣</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ተጠሪ</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ተቋማት</a:t>
                      </a:r>
                      <a:r>
                        <a:rPr lang="am-ET" sz="1400" noProof="0" dirty="0" smtClean="0">
                          <a:solidFill>
                            <a:srgbClr val="000000"/>
                          </a:solidFill>
                          <a:effectLst/>
                          <a:latin typeface="Calibri"/>
                          <a:ea typeface="Calibri"/>
                          <a:cs typeface="Calibri"/>
                        </a:rPr>
                        <a:t>  </a:t>
                      </a:r>
                      <a:endParaRPr lang="am-ET" sz="1400" noProof="0" dirty="0" smtClean="0">
                        <a:solidFill>
                          <a:schemeClr val="dk1"/>
                        </a:solidFill>
                        <a:effectLst/>
                        <a:latin typeface="Calibri"/>
                        <a:ea typeface="Calibri"/>
                        <a:cs typeface="Arial"/>
                      </a:endParaRPr>
                    </a:p>
                    <a:p>
                      <a:pPr marL="342900" marR="0" lvl="0" indent="-342900" algn="just">
                        <a:lnSpc>
                          <a:spcPct val="115000"/>
                        </a:lnSpc>
                        <a:spcBef>
                          <a:spcPts val="0"/>
                        </a:spcBef>
                        <a:spcAft>
                          <a:spcPts val="0"/>
                        </a:spcAft>
                        <a:buFont typeface="Wingdings" pitchFamily="2" charset="2"/>
                        <a:buChar char="v"/>
                      </a:pPr>
                      <a:r>
                        <a:rPr lang="am-ET" sz="1400" noProof="0" dirty="0" smtClean="0">
                          <a:solidFill>
                            <a:srgbClr val="000000"/>
                          </a:solidFill>
                          <a:effectLst/>
                          <a:latin typeface="Ebrima"/>
                          <a:ea typeface="Calibri"/>
                          <a:cs typeface="Ebrima"/>
                        </a:rPr>
                        <a:t>የሚመለከታቸው</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የዘርፉ</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ባለድርሻ</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አካላት</a:t>
                      </a:r>
                      <a:r>
                        <a:rPr lang="am-ET" sz="1400" noProof="0" dirty="0" smtClean="0">
                          <a:solidFill>
                            <a:srgbClr val="000000"/>
                          </a:solidFill>
                          <a:effectLst/>
                          <a:latin typeface="Calibri"/>
                          <a:ea typeface="Calibri"/>
                          <a:cs typeface="Calibri"/>
                        </a:rPr>
                        <a:t> </a:t>
                      </a:r>
                      <a:endParaRPr lang="am-ET" sz="1400" noProof="0" dirty="0">
                        <a:effectLst/>
                        <a:latin typeface="Calibri"/>
                        <a:ea typeface="Calibri"/>
                        <a:cs typeface="Arial"/>
                      </a:endParaRPr>
                    </a:p>
                  </a:txBody>
                  <a:tcPr marL="68580" marR="68580" marT="0" marB="0"/>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8454186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858442" y="1622"/>
          <a:ext cx="1190" cy="1587"/>
        </p:xfrm>
        <a:graphic>
          <a:graphicData uri="http://schemas.openxmlformats.org/presentationml/2006/ole">
            <mc:AlternateContent xmlns:mc="http://schemas.openxmlformats.org/markup-compatibility/2006">
              <mc:Choice xmlns:v="urn:schemas-microsoft-com:vml" Requires="v">
                <p:oleObj spid="_x0000_s46086"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858442" y="1622"/>
                        <a:ext cx="1190"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857266" y="0"/>
            <a:ext cx="119063" cy="158750"/>
          </a:xfrm>
          <a:prstGeom prst="rect">
            <a:avLst/>
          </a:prstGeom>
          <a:solidFill>
            <a:scrgbClr r="0" g="0" b="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endParaRPr lang="en-US" sz="2000" b="1" err="1">
              <a:solidFill>
                <a:prstClr val="black"/>
              </a:solidFill>
              <a:latin typeface="Calibri" panose="020F0502020204030204" pitchFamily="34" charset="0"/>
              <a:sym typeface="Calibri" panose="020F0502020204030204" pitchFamily="34" charset="0"/>
            </a:endParaRPr>
          </a:p>
        </p:txBody>
      </p:sp>
      <p:sp>
        <p:nvSpPr>
          <p:cNvPr id="2" name="Text Placeholder 1"/>
          <p:cNvSpPr>
            <a:spLocks noGrp="1"/>
          </p:cNvSpPr>
          <p:nvPr>
            <p:ph type="body" sz="quarter" idx="14"/>
          </p:nvPr>
        </p:nvSpPr>
        <p:spPr>
          <a:xfrm>
            <a:off x="381000" y="457200"/>
            <a:ext cx="7619999" cy="671512"/>
          </a:xfrm>
        </p:spPr>
        <p:txBody>
          <a:bodyPr>
            <a:normAutofit/>
          </a:bodyPr>
          <a:lstStyle/>
          <a:p>
            <a:r>
              <a:rPr lang="en-US" dirty="0" err="1" smtClean="0"/>
              <a:t>የቀጠለ</a:t>
            </a:r>
            <a:r>
              <a:rPr lang="en-US" dirty="0" smtClean="0"/>
              <a:t>…</a:t>
            </a:r>
            <a:endParaRPr lang="en-US" dirty="0"/>
          </a:p>
        </p:txBody>
      </p:sp>
      <p:sp>
        <p:nvSpPr>
          <p:cNvPr id="21" name="Rectangle 20"/>
          <p:cNvSpPr/>
          <p:nvPr/>
        </p:nvSpPr>
        <p:spPr>
          <a:xfrm>
            <a:off x="244619" y="4565644"/>
            <a:ext cx="1830430" cy="338554"/>
          </a:xfrm>
          <a:prstGeom prst="rect">
            <a:avLst/>
          </a:prstGeom>
        </p:spPr>
        <p:txBody>
          <a:bodyPr wrap="square">
            <a:spAutoFit/>
          </a:bodyPr>
          <a:lstStyle/>
          <a:p>
            <a:pPr algn="just"/>
            <a:endParaRPr lang="en-US" sz="1600" b="1" dirty="0">
              <a:solidFill>
                <a:srgbClr val="0070C0"/>
              </a:solidFill>
            </a:endParaRPr>
          </a:p>
        </p:txBody>
      </p:sp>
      <p:sp>
        <p:nvSpPr>
          <p:cNvPr id="28" name="Rectangle 27"/>
          <p:cNvSpPr/>
          <p:nvPr/>
        </p:nvSpPr>
        <p:spPr>
          <a:xfrm>
            <a:off x="118208" y="5181600"/>
            <a:ext cx="1830430" cy="338554"/>
          </a:xfrm>
          <a:prstGeom prst="rect">
            <a:avLst/>
          </a:prstGeom>
        </p:spPr>
        <p:txBody>
          <a:bodyPr wrap="square">
            <a:spAutoFit/>
          </a:bodyPr>
          <a:lstStyle/>
          <a:p>
            <a:pPr algn="just"/>
            <a:endParaRPr lang="en-US" sz="1600" b="1" dirty="0">
              <a:solidFill>
                <a:srgbClr val="0070C0"/>
              </a:solidFill>
            </a:endParaRPr>
          </a:p>
        </p:txBody>
      </p:sp>
      <p:graphicFrame>
        <p:nvGraphicFramePr>
          <p:cNvPr id="8" name="Content Placeholder 3"/>
          <p:cNvGraphicFramePr>
            <a:graphicFrameLocks/>
          </p:cNvGraphicFramePr>
          <p:nvPr>
            <p:extLst>
              <p:ext uri="{D42A27DB-BD31-4B8C-83A1-F6EECF244321}">
                <p14:modId xmlns:p14="http://schemas.microsoft.com/office/powerpoint/2010/main" val="993617885"/>
              </p:ext>
            </p:extLst>
          </p:nvPr>
        </p:nvGraphicFramePr>
        <p:xfrm>
          <a:off x="118208" y="1295400"/>
          <a:ext cx="8873392" cy="5568137"/>
        </p:xfrm>
        <a:graphic>
          <a:graphicData uri="http://schemas.openxmlformats.org/drawingml/2006/table">
            <a:tbl>
              <a:tblPr firstRow="1" bandRow="1">
                <a:tableStyleId>{69012ECD-51FC-41F1-AA8D-1B2483CD663E}</a:tableStyleId>
              </a:tblPr>
              <a:tblGrid>
                <a:gridCol w="457200">
                  <a:extLst>
                    <a:ext uri="{9D8B030D-6E8A-4147-A177-3AD203B41FA5}">
                      <a16:colId xmlns:a16="http://schemas.microsoft.com/office/drawing/2014/main" xmlns="" val="20000"/>
                    </a:ext>
                  </a:extLst>
                </a:gridCol>
                <a:gridCol w="872392">
                  <a:extLst>
                    <a:ext uri="{9D8B030D-6E8A-4147-A177-3AD203B41FA5}">
                      <a16:colId xmlns:a16="http://schemas.microsoft.com/office/drawing/2014/main" xmlns="" val="20001"/>
                    </a:ext>
                  </a:extLst>
                </a:gridCol>
                <a:gridCol w="2438400">
                  <a:extLst>
                    <a:ext uri="{9D8B030D-6E8A-4147-A177-3AD203B41FA5}">
                      <a16:colId xmlns:a16="http://schemas.microsoft.com/office/drawing/2014/main" xmlns="" val="20002"/>
                    </a:ext>
                  </a:extLst>
                </a:gridCol>
                <a:gridCol w="3124200">
                  <a:extLst>
                    <a:ext uri="{9D8B030D-6E8A-4147-A177-3AD203B41FA5}">
                      <a16:colId xmlns:a16="http://schemas.microsoft.com/office/drawing/2014/main" xmlns="" val="20003"/>
                    </a:ext>
                  </a:extLst>
                </a:gridCol>
                <a:gridCol w="1981200">
                  <a:extLst>
                    <a:ext uri="{9D8B030D-6E8A-4147-A177-3AD203B41FA5}">
                      <a16:colId xmlns:a16="http://schemas.microsoft.com/office/drawing/2014/main" xmlns="" val="20004"/>
                    </a:ext>
                  </a:extLst>
                </a:gridCol>
              </a:tblGrid>
              <a:tr h="742644">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a:lnSpc>
                          <a:spcPct val="115000"/>
                        </a:lnSpc>
                        <a:spcBef>
                          <a:spcPts val="0"/>
                        </a:spcBef>
                        <a:spcAft>
                          <a:spcPts val="0"/>
                        </a:spcAft>
                      </a:pPr>
                      <a:r>
                        <a:rPr lang="am-ET" sz="1400" dirty="0">
                          <a:effectLst/>
                        </a:rPr>
                        <a:t>ተ.ቁ</a:t>
                      </a:r>
                      <a:endParaRPr lang="en-US" sz="1400" dirty="0">
                        <a:effectLst/>
                        <a:latin typeface="Agency FB" pitchFamily="34" charset="0"/>
                        <a:ea typeface="Calibri"/>
                        <a:cs typeface="Arial"/>
                      </a:endParaRPr>
                    </a:p>
                  </a:txBody>
                  <a:tcPr marL="68580" marR="68580" marT="0" marB="0"/>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a:lnSpc>
                          <a:spcPct val="115000"/>
                        </a:lnSpc>
                        <a:spcBef>
                          <a:spcPts val="0"/>
                        </a:spcBef>
                        <a:spcAft>
                          <a:spcPts val="0"/>
                        </a:spcAft>
                      </a:pPr>
                      <a:r>
                        <a:rPr lang="en-US" sz="1400" dirty="0" err="1" smtClean="0">
                          <a:effectLst/>
                        </a:rPr>
                        <a:t>ዋና</a:t>
                      </a:r>
                      <a:r>
                        <a:rPr lang="en-US" sz="1400" baseline="0" dirty="0" smtClean="0">
                          <a:effectLst/>
                        </a:rPr>
                        <a:t> </a:t>
                      </a:r>
                      <a:r>
                        <a:rPr lang="en-US" sz="1400" baseline="0" dirty="0" err="1" smtClean="0">
                          <a:effectLst/>
                        </a:rPr>
                        <a:t>ዋና</a:t>
                      </a:r>
                      <a:r>
                        <a:rPr lang="en-US" sz="1400" baseline="0" dirty="0" smtClean="0">
                          <a:effectLst/>
                        </a:rPr>
                        <a:t> </a:t>
                      </a:r>
                      <a:r>
                        <a:rPr lang="en-US" sz="1400" baseline="0" dirty="0" err="1" smtClean="0">
                          <a:effectLst/>
                        </a:rPr>
                        <a:t>ተግዳሮቶች</a:t>
                      </a:r>
                      <a:endParaRPr lang="en-US" sz="1400" dirty="0">
                        <a:effectLst/>
                        <a:latin typeface="Agency FB" pitchFamily="34" charset="0"/>
                        <a:ea typeface="Calibri"/>
                        <a:cs typeface="Arial"/>
                      </a:endParaRPr>
                    </a:p>
                  </a:txBody>
                  <a:tcPr marL="68580" marR="68580" marT="0" marB="0"/>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a:lnSpc>
                          <a:spcPct val="115000"/>
                        </a:lnSpc>
                        <a:spcBef>
                          <a:spcPts val="0"/>
                        </a:spcBef>
                        <a:spcAft>
                          <a:spcPts val="0"/>
                        </a:spcAft>
                      </a:pPr>
                      <a:r>
                        <a:rPr lang="en-US" sz="1400" dirty="0" err="1" smtClean="0">
                          <a:effectLst/>
                        </a:rPr>
                        <a:t>ለተግዳሮቱ</a:t>
                      </a:r>
                      <a:r>
                        <a:rPr lang="en-US" sz="1400" baseline="0" dirty="0" smtClean="0">
                          <a:effectLst/>
                        </a:rPr>
                        <a:t> </a:t>
                      </a:r>
                      <a:r>
                        <a:rPr lang="en-US" sz="1400" baseline="0" dirty="0" err="1" smtClean="0">
                          <a:effectLst/>
                        </a:rPr>
                        <a:t>ምክንያት</a:t>
                      </a:r>
                      <a:r>
                        <a:rPr lang="en-US" sz="1400" baseline="0" dirty="0" smtClean="0">
                          <a:effectLst/>
                        </a:rPr>
                        <a:t> </a:t>
                      </a:r>
                      <a:r>
                        <a:rPr lang="en-US" sz="1400" baseline="0" dirty="0" err="1" smtClean="0">
                          <a:effectLst/>
                        </a:rPr>
                        <a:t>የሚሆኑ</a:t>
                      </a:r>
                      <a:r>
                        <a:rPr lang="en-US" sz="1400" baseline="0" dirty="0" smtClean="0">
                          <a:effectLst/>
                        </a:rPr>
                        <a:t> </a:t>
                      </a:r>
                      <a:r>
                        <a:rPr lang="en-US" sz="1400" baseline="0" dirty="0" err="1" smtClean="0">
                          <a:effectLst/>
                        </a:rPr>
                        <a:t>ጉዳዮች</a:t>
                      </a:r>
                      <a:endParaRPr lang="en-US" sz="1400" dirty="0">
                        <a:effectLst/>
                        <a:latin typeface="Agency FB" pitchFamily="34" charset="0"/>
                        <a:ea typeface="Calibri"/>
                        <a:cs typeface="Arial"/>
                      </a:endParaRPr>
                    </a:p>
                  </a:txBody>
                  <a:tcPr marL="68580" marR="68580" marT="0" marB="0"/>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a:lnSpc>
                          <a:spcPct val="115000"/>
                        </a:lnSpc>
                        <a:spcBef>
                          <a:spcPts val="0"/>
                        </a:spcBef>
                        <a:spcAft>
                          <a:spcPts val="0"/>
                        </a:spcAft>
                      </a:pPr>
                      <a:r>
                        <a:rPr lang="am-ET" sz="1400" dirty="0">
                          <a:effectLst/>
                        </a:rPr>
                        <a:t>የመፍትሄ ሃሳብ</a:t>
                      </a:r>
                      <a:endParaRPr lang="en-US" sz="1400" dirty="0">
                        <a:effectLst/>
                        <a:latin typeface="Agency FB" pitchFamily="34" charset="0"/>
                        <a:ea typeface="Calibri"/>
                        <a:cs typeface="Arial"/>
                      </a:endParaRPr>
                    </a:p>
                  </a:txBody>
                  <a:tcPr marL="68580" marR="68580" marT="0" marB="0"/>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a:lnSpc>
                          <a:spcPct val="115000"/>
                        </a:lnSpc>
                        <a:spcBef>
                          <a:spcPts val="0"/>
                        </a:spcBef>
                        <a:spcAft>
                          <a:spcPts val="0"/>
                        </a:spcAft>
                      </a:pPr>
                      <a:r>
                        <a:rPr lang="am-ET" sz="1400" dirty="0">
                          <a:effectLst/>
                        </a:rPr>
                        <a:t>ፈጻሚ አካል</a:t>
                      </a:r>
                      <a:endParaRPr lang="en-US" sz="1400" dirty="0">
                        <a:effectLst/>
                        <a:latin typeface="Agency FB" pitchFamily="34" charset="0"/>
                        <a:ea typeface="Calibri"/>
                        <a:cs typeface="Arial"/>
                      </a:endParaRPr>
                    </a:p>
                  </a:txBody>
                  <a:tcPr marL="68580" marR="68580" marT="0" marB="0"/>
                </a:tc>
                <a:extLst>
                  <a:ext uri="{0D108BD9-81ED-4DB2-BD59-A6C34878D82A}">
                    <a16:rowId xmlns:a16="http://schemas.microsoft.com/office/drawing/2014/main" xmlns="" val="10000"/>
                  </a:ext>
                </a:extLst>
              </a:tr>
              <a:tr h="1848156">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just">
                        <a:lnSpc>
                          <a:spcPct val="115000"/>
                        </a:lnSpc>
                        <a:spcBef>
                          <a:spcPts val="0"/>
                        </a:spcBef>
                        <a:spcAft>
                          <a:spcPts val="0"/>
                        </a:spcAft>
                      </a:pPr>
                      <a:r>
                        <a:rPr lang="am-ET" sz="1400" noProof="0" dirty="0" smtClean="0">
                          <a:effectLst/>
                        </a:rPr>
                        <a:t>6</a:t>
                      </a:r>
                      <a:endParaRPr lang="am-ET" sz="1400" noProof="0" dirty="0">
                        <a:effectLst/>
                        <a:latin typeface="Calibri"/>
                        <a:ea typeface="Calibri"/>
                        <a:cs typeface="Arial"/>
                      </a:endParaRPr>
                    </a:p>
                  </a:txBody>
                  <a:tcPr marL="68580" marR="68580" marT="0" marB="0"/>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just">
                        <a:lnSpc>
                          <a:spcPct val="115000"/>
                        </a:lnSpc>
                        <a:spcBef>
                          <a:spcPts val="0"/>
                        </a:spcBef>
                        <a:spcAft>
                          <a:spcPts val="0"/>
                        </a:spcAft>
                      </a:pPr>
                      <a:r>
                        <a:rPr lang="am-ET" sz="1400" noProof="0" dirty="0" smtClean="0">
                          <a:effectLst/>
                        </a:rPr>
                        <a:t>የፋይናንስ </a:t>
                      </a:r>
                      <a:r>
                        <a:rPr lang="am-ET" sz="1400" noProof="0" dirty="0">
                          <a:effectLst/>
                        </a:rPr>
                        <a:t>አቅርቦት</a:t>
                      </a:r>
                    </a:p>
                    <a:p>
                      <a:pPr marL="0" marR="0" algn="just">
                        <a:lnSpc>
                          <a:spcPct val="115000"/>
                        </a:lnSpc>
                        <a:spcBef>
                          <a:spcPts val="0"/>
                        </a:spcBef>
                        <a:spcAft>
                          <a:spcPts val="0"/>
                        </a:spcAft>
                      </a:pPr>
                      <a:r>
                        <a:rPr lang="am-ET" sz="1400" noProof="0" dirty="0">
                          <a:effectLst/>
                        </a:rPr>
                        <a:t> </a:t>
                      </a:r>
                      <a:endParaRPr lang="am-ET" sz="1400" noProof="0" dirty="0">
                        <a:effectLst/>
                        <a:latin typeface="Calibri"/>
                        <a:ea typeface="Calibri"/>
                        <a:cs typeface="Arial"/>
                      </a:endParaRPr>
                    </a:p>
                  </a:txBody>
                  <a:tcPr marL="68580" marR="68580" marT="0" marB="0"/>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342900" marR="0" lvl="0" indent="-342900" algn="just">
                        <a:lnSpc>
                          <a:spcPct val="150000"/>
                        </a:lnSpc>
                        <a:spcBef>
                          <a:spcPts val="0"/>
                        </a:spcBef>
                        <a:spcAft>
                          <a:spcPts val="0"/>
                        </a:spcAft>
                        <a:buFont typeface="Symbol"/>
                        <a:buChar char=""/>
                      </a:pPr>
                      <a:r>
                        <a:rPr lang="am-ET" sz="1400" noProof="0" dirty="0" smtClean="0">
                          <a:effectLst/>
                        </a:rPr>
                        <a:t>አምራች </a:t>
                      </a:r>
                      <a:r>
                        <a:rPr lang="am-ET" sz="1400" noProof="0" dirty="0">
                          <a:effectLst/>
                        </a:rPr>
                        <a:t>ኩባንያዎቹ ለተለያዩ ግብአቶች ግዢ እና ለደሞዝ ክፍያ የሚያውሉት ፋይናንስ ከፍላጎታቸው ጋር አለመመጣጠን</a:t>
                      </a:r>
                      <a:endParaRPr lang="am-ET" sz="1400" noProof="0" dirty="0">
                        <a:effectLst/>
                        <a:latin typeface="Calibri"/>
                        <a:ea typeface="Calibri"/>
                        <a:cs typeface="Arial"/>
                      </a:endParaRPr>
                    </a:p>
                  </a:txBody>
                  <a:tcPr marL="68580" marR="68580" marT="0" marB="0"/>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342900" marR="0" lvl="0" indent="-342900" algn="just">
                        <a:lnSpc>
                          <a:spcPct val="150000"/>
                        </a:lnSpc>
                        <a:spcBef>
                          <a:spcPts val="0"/>
                        </a:spcBef>
                        <a:spcAft>
                          <a:spcPts val="0"/>
                        </a:spcAft>
                        <a:buFont typeface="Symbol"/>
                        <a:buChar char=""/>
                      </a:pPr>
                      <a:r>
                        <a:rPr lang="am-ET" sz="1400" noProof="0" dirty="0" smtClean="0">
                          <a:effectLst/>
                        </a:rPr>
                        <a:t>በተለያዩ </a:t>
                      </a:r>
                      <a:r>
                        <a:rPr lang="am-ET" sz="1400" noProof="0" dirty="0">
                          <a:effectLst/>
                        </a:rPr>
                        <a:t>ወቅት የሚወጡትን የፋይናንስ ፖሊሲዎችን በማሻሻል አምራች ኩባንያዎች የሚያገኙትን የብድር ሁኔታዎችን ማመቻቸት</a:t>
                      </a:r>
                    </a:p>
                    <a:p>
                      <a:pPr marL="342900" marR="0" lvl="0" indent="-342900" algn="just">
                        <a:lnSpc>
                          <a:spcPct val="150000"/>
                        </a:lnSpc>
                        <a:spcBef>
                          <a:spcPts val="0"/>
                        </a:spcBef>
                        <a:spcAft>
                          <a:spcPts val="0"/>
                        </a:spcAft>
                        <a:buFont typeface="Symbol"/>
                        <a:buChar char=""/>
                      </a:pPr>
                      <a:r>
                        <a:rPr lang="am-ET" sz="1400" noProof="0" dirty="0">
                          <a:effectLst/>
                        </a:rPr>
                        <a:t>የቅንጅት ስራዎች ውጤታማ እንዲሆኑ ማድረግ </a:t>
                      </a:r>
                      <a:endParaRPr lang="am-ET" sz="1400" noProof="0" dirty="0">
                        <a:effectLst/>
                        <a:latin typeface="Calibri"/>
                        <a:ea typeface="Calibri"/>
                        <a:cs typeface="Arial"/>
                      </a:endParaRPr>
                    </a:p>
                  </a:txBody>
                  <a:tcPr marL="68580" marR="68580" marT="0" marB="0"/>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342900" marR="0" lvl="0" indent="-342900" algn="just">
                        <a:lnSpc>
                          <a:spcPct val="115000"/>
                        </a:lnSpc>
                        <a:spcBef>
                          <a:spcPts val="0"/>
                        </a:spcBef>
                        <a:spcAft>
                          <a:spcPts val="0"/>
                        </a:spcAft>
                        <a:buFont typeface="Symbol"/>
                        <a:buChar char=""/>
                      </a:pPr>
                      <a:endParaRPr lang="en-US" sz="1400" noProof="0" dirty="0">
                        <a:effectLst/>
                      </a:endParaRPr>
                    </a:p>
                    <a:p>
                      <a:pPr marL="342900" marR="0" lvl="0" indent="-342900" algn="just">
                        <a:lnSpc>
                          <a:spcPct val="115000"/>
                        </a:lnSpc>
                        <a:spcBef>
                          <a:spcPts val="0"/>
                        </a:spcBef>
                        <a:spcAft>
                          <a:spcPts val="0"/>
                        </a:spcAft>
                        <a:buFont typeface="Symbol"/>
                        <a:buChar char=""/>
                      </a:pPr>
                      <a:r>
                        <a:rPr lang="am-ET" sz="1400" noProof="0" dirty="0">
                          <a:effectLst/>
                        </a:rPr>
                        <a:t>የኢንዱስትሪ ሚኒስቴር ከ ብሔራዊ ባንክ ጋር </a:t>
                      </a:r>
                      <a:r>
                        <a:rPr lang="am-ET" sz="1400" noProof="0" dirty="0" smtClean="0">
                          <a:effectLst/>
                        </a:rPr>
                        <a:t>በመተባበር</a:t>
                      </a:r>
                      <a:endParaRPr lang="en-US" sz="1400" noProof="0" dirty="0" smtClean="0">
                        <a:effectLst/>
                      </a:endParaRPr>
                    </a:p>
                    <a:p>
                      <a:pPr marL="342900" marR="0" lvl="0" indent="-342900" algn="just">
                        <a:lnSpc>
                          <a:spcPct val="115000"/>
                        </a:lnSpc>
                        <a:spcBef>
                          <a:spcPts val="0"/>
                        </a:spcBef>
                        <a:spcAft>
                          <a:spcPts val="0"/>
                        </a:spcAft>
                        <a:buFont typeface="Symbol"/>
                        <a:buChar char=""/>
                      </a:pPr>
                      <a:r>
                        <a:rPr lang="en-US" sz="1400" noProof="0" dirty="0" err="1" smtClean="0">
                          <a:effectLst/>
                        </a:rPr>
                        <a:t>የኢትዮጵያ</a:t>
                      </a:r>
                      <a:r>
                        <a:rPr lang="en-US" sz="1400" baseline="0" noProof="0" dirty="0" smtClean="0">
                          <a:effectLst/>
                        </a:rPr>
                        <a:t> </a:t>
                      </a:r>
                      <a:r>
                        <a:rPr lang="en-US" sz="1400" baseline="0" noProof="0" dirty="0" err="1" smtClean="0">
                          <a:effectLst/>
                        </a:rPr>
                        <a:t>ልማት</a:t>
                      </a:r>
                      <a:r>
                        <a:rPr lang="en-US" sz="1400" baseline="0" noProof="0" dirty="0" smtClean="0">
                          <a:effectLst/>
                        </a:rPr>
                        <a:t> </a:t>
                      </a:r>
                      <a:r>
                        <a:rPr lang="en-US" sz="1400" baseline="0" noProof="0" dirty="0" err="1" smtClean="0">
                          <a:effectLst/>
                        </a:rPr>
                        <a:t>ባንክ</a:t>
                      </a:r>
                      <a:endParaRPr lang="am-ET" sz="1400" noProof="0" dirty="0">
                        <a:effectLst/>
                        <a:latin typeface="Calibri"/>
                        <a:ea typeface="Calibri"/>
                        <a:cs typeface="Arial"/>
                      </a:endParaRPr>
                    </a:p>
                  </a:txBody>
                  <a:tcPr marL="68580" marR="68580" marT="0" marB="0"/>
                </a:tc>
                <a:extLst>
                  <a:ext uri="{0D108BD9-81ED-4DB2-BD59-A6C34878D82A}">
                    <a16:rowId xmlns:a16="http://schemas.microsoft.com/office/drawing/2014/main" xmlns="" val="10001"/>
                  </a:ext>
                </a:extLst>
              </a:tr>
              <a:tr h="1221568">
                <a:tc>
                  <a:txBody>
                    <a:bodyPr/>
                    <a:lstStyle/>
                    <a:p>
                      <a:pPr marL="0" marR="0" algn="just">
                        <a:lnSpc>
                          <a:spcPct val="115000"/>
                        </a:lnSpc>
                        <a:spcBef>
                          <a:spcPts val="0"/>
                        </a:spcBef>
                        <a:spcAft>
                          <a:spcPts val="0"/>
                        </a:spcAft>
                      </a:pPr>
                      <a:r>
                        <a:rPr lang="en-US" sz="1400" noProof="0" dirty="0" smtClean="0">
                          <a:effectLst/>
                        </a:rPr>
                        <a:t>7</a:t>
                      </a:r>
                      <a:endParaRPr lang="am-ET" sz="1400" noProof="0" dirty="0">
                        <a:effectLst/>
                        <a:latin typeface="Calibri"/>
                        <a:ea typeface="Calibri"/>
                        <a:cs typeface="Arial"/>
                      </a:endParaRPr>
                    </a:p>
                  </a:txBody>
                  <a:tcPr marL="68580" marR="68580"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am-ET" sz="1300" noProof="0" dirty="0" smtClean="0">
                          <a:effectLst/>
                        </a:rPr>
                        <a:t>የመሰረተ-ልማት አቅርቦት</a:t>
                      </a:r>
                    </a:p>
                    <a:p>
                      <a:pPr marL="0" marR="0" algn="just">
                        <a:lnSpc>
                          <a:spcPct val="115000"/>
                        </a:lnSpc>
                        <a:spcBef>
                          <a:spcPts val="0"/>
                        </a:spcBef>
                        <a:spcAft>
                          <a:spcPts val="0"/>
                        </a:spcAft>
                      </a:pPr>
                      <a:endParaRPr lang="am-ET" sz="1300" noProof="0" dirty="0">
                        <a:effectLst/>
                        <a:latin typeface="Calibri"/>
                        <a:ea typeface="Calibri"/>
                        <a:cs typeface="Arial"/>
                      </a:endParaRPr>
                    </a:p>
                  </a:txBody>
                  <a:tcPr marL="68580" marR="68580" marT="0" marB="0"/>
                </a:tc>
                <a:tc>
                  <a:txBody>
                    <a:bodyPr/>
                    <a:lstStyle/>
                    <a:p>
                      <a:pPr marL="342900" marR="0" lvl="0" indent="-342900" algn="just">
                        <a:lnSpc>
                          <a:spcPct val="150000"/>
                        </a:lnSpc>
                        <a:spcBef>
                          <a:spcPts val="0"/>
                        </a:spcBef>
                        <a:spcAft>
                          <a:spcPts val="0"/>
                        </a:spcAft>
                        <a:buFont typeface="Symbol"/>
                        <a:buChar char=""/>
                      </a:pPr>
                      <a:r>
                        <a:rPr lang="am-ET" sz="1300" noProof="0" dirty="0" smtClean="0">
                          <a:effectLst/>
                        </a:rPr>
                        <a:t>ከፍተኛ የሆነ ሀይል መቆራረጥ፣</a:t>
                      </a:r>
                    </a:p>
                    <a:p>
                      <a:pPr marL="342900" marR="0" lvl="0" indent="-342900" algn="just">
                        <a:lnSpc>
                          <a:spcPct val="150000"/>
                        </a:lnSpc>
                        <a:spcBef>
                          <a:spcPts val="0"/>
                        </a:spcBef>
                        <a:spcAft>
                          <a:spcPts val="0"/>
                        </a:spcAft>
                        <a:buFont typeface="Symbol"/>
                        <a:buChar char=""/>
                      </a:pPr>
                      <a:r>
                        <a:rPr lang="am-ET" sz="1300" noProof="0" dirty="0" smtClean="0">
                          <a:effectLst/>
                        </a:rPr>
                        <a:t>አነስተኛ የውሀ አቅርቦት (በተለይ የውሀ ፍጆታቸው ከፍተኛ የሆኑ አነስተኛ የማምረቻ ቦታ፣ ጥራቱን የጠበቀ መንገድ አለመኖር እና የቴሌኮም አገልግሎት ለአዳዲስና ማስፋፊ ኢንቨስትመንት ፕሮጀከቶች የቦታ አቅርቦት </a:t>
                      </a:r>
                      <a:endParaRPr lang="am-ET" sz="1300" noProof="0" dirty="0" smtClean="0">
                        <a:effectLst/>
                        <a:latin typeface="Calibri"/>
                        <a:ea typeface="Calibri"/>
                        <a:cs typeface="Arial"/>
                      </a:endParaRPr>
                    </a:p>
                  </a:txBody>
                  <a:tcPr marL="68580" marR="68580" marT="0" marB="0"/>
                </a:tc>
                <a:tc>
                  <a:txBody>
                    <a:bodyPr/>
                    <a:lstStyle/>
                    <a:p>
                      <a:pPr marL="342900" marR="0" lvl="0" indent="-342900" algn="just">
                        <a:lnSpc>
                          <a:spcPct val="150000"/>
                        </a:lnSpc>
                        <a:spcBef>
                          <a:spcPts val="0"/>
                        </a:spcBef>
                        <a:spcAft>
                          <a:spcPts val="0"/>
                        </a:spcAft>
                        <a:buFont typeface="Symbol"/>
                        <a:buChar char=""/>
                      </a:pPr>
                      <a:r>
                        <a:rPr lang="am-ET" sz="1300" noProof="0" dirty="0" smtClean="0">
                          <a:effectLst/>
                        </a:rPr>
                        <a:t>ባለድርሻ አካላት ጋር የመሰረተ-ልማት አቅርቦት በሚፈለገው ደረጃ እንዲቀርብ መስራት</a:t>
                      </a:r>
                    </a:p>
                    <a:p>
                      <a:pPr marL="342900" marR="0" lvl="0" indent="-342900" algn="just">
                        <a:lnSpc>
                          <a:spcPct val="150000"/>
                        </a:lnSpc>
                        <a:spcBef>
                          <a:spcPts val="0"/>
                        </a:spcBef>
                        <a:spcAft>
                          <a:spcPts val="0"/>
                        </a:spcAft>
                        <a:buFont typeface="Symbol"/>
                        <a:buChar char=""/>
                      </a:pPr>
                      <a:r>
                        <a:rPr lang="am-ET" sz="1300" noProof="0" dirty="0" smtClean="0">
                          <a:effectLst/>
                        </a:rPr>
                        <a:t>አዋጭነትቸው የተረጋገጠ ኢንቨስምንቶችን መለየትና ቀልጣፋ አገልግሎት መስጠት</a:t>
                      </a:r>
                    </a:p>
                    <a:p>
                      <a:pPr marL="342900" marR="0" lvl="0" indent="-342900" algn="just">
                        <a:lnSpc>
                          <a:spcPct val="150000"/>
                        </a:lnSpc>
                        <a:spcBef>
                          <a:spcPts val="0"/>
                        </a:spcBef>
                        <a:spcAft>
                          <a:spcPts val="0"/>
                        </a:spcAft>
                        <a:buFont typeface="Symbol"/>
                        <a:buChar char=""/>
                      </a:pPr>
                      <a:r>
                        <a:rPr lang="am-ET" sz="1300" noProof="0" dirty="0" smtClean="0">
                          <a:effectLst/>
                        </a:rPr>
                        <a:t>የቅንጅት ስራዎች ውጤታማ እንዲሆኑ ማድረግ</a:t>
                      </a:r>
                      <a:r>
                        <a:rPr lang="en-US" sz="1300" noProof="0" dirty="0" smtClean="0">
                          <a:effectLst/>
                        </a:rPr>
                        <a:t>፣</a:t>
                      </a:r>
                      <a:r>
                        <a:rPr lang="am-ET" sz="1300" noProof="0" dirty="0" smtClean="0">
                          <a:effectLst/>
                        </a:rPr>
                        <a:t>የኢንዱስትሪ ፓርኮች፣ የክላስተር ልማቶች ውጤታማ በሆነ ስራ ላይ እንዲሰሩ ማድረግ </a:t>
                      </a:r>
                      <a:endParaRPr lang="am-ET" sz="1300" noProof="0" dirty="0">
                        <a:effectLst/>
                        <a:latin typeface="Calibri"/>
                        <a:ea typeface="Calibri"/>
                        <a:cs typeface="Arial"/>
                      </a:endParaRPr>
                    </a:p>
                  </a:txBody>
                  <a:tcPr marL="68580" marR="68580" marT="0" marB="0"/>
                </a:tc>
                <a:tc>
                  <a:txBody>
                    <a:bodyPr/>
                    <a:lstStyle/>
                    <a:p>
                      <a:pPr marL="342900" marR="0" lvl="0" indent="-342900" algn="just">
                        <a:lnSpc>
                          <a:spcPct val="150000"/>
                        </a:lnSpc>
                        <a:spcBef>
                          <a:spcPts val="0"/>
                        </a:spcBef>
                        <a:spcAft>
                          <a:spcPts val="0"/>
                        </a:spcAft>
                        <a:buFont typeface="Symbol"/>
                        <a:buChar char=""/>
                      </a:pPr>
                      <a:r>
                        <a:rPr lang="am-ET" sz="1300" noProof="0" dirty="0" smtClean="0">
                          <a:effectLst/>
                        </a:rPr>
                        <a:t>የኢንዱስትሪ ሚኒስቴር</a:t>
                      </a:r>
                    </a:p>
                    <a:p>
                      <a:pPr marL="342900" marR="0" lvl="0" indent="-342900" algn="just">
                        <a:lnSpc>
                          <a:spcPct val="150000"/>
                        </a:lnSpc>
                        <a:spcBef>
                          <a:spcPts val="0"/>
                        </a:spcBef>
                        <a:spcAft>
                          <a:spcPts val="0"/>
                        </a:spcAft>
                        <a:buFont typeface="Symbol"/>
                        <a:buChar char=""/>
                      </a:pPr>
                      <a:r>
                        <a:rPr lang="am-ET" sz="1300" noProof="0" dirty="0" smtClean="0">
                          <a:effectLst/>
                        </a:rPr>
                        <a:t>የዘርፉ ባለድርሻ አካለት (መብራት ሀይል፣  ኢነርጂና ማዕድን ሚኒስቴር፣ ውሀ ልማት፣</a:t>
                      </a:r>
                      <a:r>
                        <a:rPr lang="en-US" sz="1300" noProof="0" dirty="0" smtClean="0">
                          <a:effectLst/>
                        </a:rPr>
                        <a:t> </a:t>
                      </a:r>
                      <a:r>
                        <a:rPr lang="am-ET" sz="1300" noProof="0" dirty="0" smtClean="0">
                          <a:effectLst/>
                        </a:rPr>
                        <a:t>ኢንቨስትመንት ኮሚሽን፣ ቴሌ…ወ.ዘተ) የክልል ቢሮዎች </a:t>
                      </a:r>
                      <a:endParaRPr lang="am-ET" sz="1300" noProof="0" dirty="0" smtClean="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19944569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858442" y="1622"/>
          <a:ext cx="1190" cy="1587"/>
        </p:xfrm>
        <a:graphic>
          <a:graphicData uri="http://schemas.openxmlformats.org/presentationml/2006/ole">
            <mc:AlternateContent xmlns:mc="http://schemas.openxmlformats.org/markup-compatibility/2006">
              <mc:Choice xmlns:v="urn:schemas-microsoft-com:vml" Requires="v">
                <p:oleObj spid="_x0000_s47108"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858442" y="1622"/>
                        <a:ext cx="1190"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857266" y="0"/>
            <a:ext cx="119063" cy="158750"/>
          </a:xfrm>
          <a:prstGeom prst="rect">
            <a:avLst/>
          </a:prstGeom>
          <a:solidFill>
            <a:scrgbClr r="0" g="0" b="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endParaRPr lang="en-US" sz="2000" b="1" err="1">
              <a:solidFill>
                <a:prstClr val="black"/>
              </a:solidFill>
              <a:latin typeface="Calibri" panose="020F0502020204030204" pitchFamily="34" charset="0"/>
              <a:sym typeface="Calibri" panose="020F0502020204030204" pitchFamily="34" charset="0"/>
            </a:endParaRPr>
          </a:p>
        </p:txBody>
      </p:sp>
      <p:sp>
        <p:nvSpPr>
          <p:cNvPr id="2" name="Text Placeholder 1"/>
          <p:cNvSpPr>
            <a:spLocks noGrp="1"/>
          </p:cNvSpPr>
          <p:nvPr>
            <p:ph type="body" sz="quarter" idx="14"/>
          </p:nvPr>
        </p:nvSpPr>
        <p:spPr>
          <a:xfrm>
            <a:off x="381000" y="457200"/>
            <a:ext cx="7619999" cy="671512"/>
          </a:xfrm>
        </p:spPr>
        <p:txBody>
          <a:bodyPr>
            <a:normAutofit lnSpcReduction="10000"/>
          </a:bodyPr>
          <a:lstStyle/>
          <a:p>
            <a:endParaRPr lang="en-US" sz="1800" dirty="0" smtClean="0"/>
          </a:p>
          <a:p>
            <a:r>
              <a:rPr lang="en-US" dirty="0" err="1" smtClean="0"/>
              <a:t>የቀጠለ</a:t>
            </a:r>
            <a:r>
              <a:rPr lang="en-US" dirty="0" smtClean="0"/>
              <a:t>…..</a:t>
            </a:r>
            <a:endParaRPr lang="en-US" dirty="0"/>
          </a:p>
          <a:p>
            <a:endParaRPr lang="en-US" dirty="0"/>
          </a:p>
        </p:txBody>
      </p:sp>
      <p:sp>
        <p:nvSpPr>
          <p:cNvPr id="21" name="Rectangle 20"/>
          <p:cNvSpPr/>
          <p:nvPr/>
        </p:nvSpPr>
        <p:spPr>
          <a:xfrm>
            <a:off x="244619" y="4565644"/>
            <a:ext cx="1830430" cy="338554"/>
          </a:xfrm>
          <a:prstGeom prst="rect">
            <a:avLst/>
          </a:prstGeom>
        </p:spPr>
        <p:txBody>
          <a:bodyPr wrap="square">
            <a:spAutoFit/>
          </a:bodyPr>
          <a:lstStyle/>
          <a:p>
            <a:pPr algn="just"/>
            <a:endParaRPr lang="en-US" sz="1600" b="1" dirty="0">
              <a:solidFill>
                <a:srgbClr val="0070C0"/>
              </a:solidFill>
            </a:endParaRPr>
          </a:p>
        </p:txBody>
      </p:sp>
      <p:sp>
        <p:nvSpPr>
          <p:cNvPr id="28" name="Rectangle 27"/>
          <p:cNvSpPr/>
          <p:nvPr/>
        </p:nvSpPr>
        <p:spPr>
          <a:xfrm>
            <a:off x="118208" y="5181600"/>
            <a:ext cx="1830430" cy="338554"/>
          </a:xfrm>
          <a:prstGeom prst="rect">
            <a:avLst/>
          </a:prstGeom>
        </p:spPr>
        <p:txBody>
          <a:bodyPr wrap="square">
            <a:spAutoFit/>
          </a:bodyPr>
          <a:lstStyle/>
          <a:p>
            <a:pPr algn="just"/>
            <a:endParaRPr lang="en-US" sz="1600" b="1" dirty="0">
              <a:solidFill>
                <a:srgbClr val="0070C0"/>
              </a:solidFill>
            </a:endParaRPr>
          </a:p>
        </p:txBody>
      </p:sp>
      <p:graphicFrame>
        <p:nvGraphicFramePr>
          <p:cNvPr id="8" name="Content Placeholder 3"/>
          <p:cNvGraphicFramePr>
            <a:graphicFrameLocks/>
          </p:cNvGraphicFramePr>
          <p:nvPr>
            <p:extLst>
              <p:ext uri="{D42A27DB-BD31-4B8C-83A1-F6EECF244321}">
                <p14:modId xmlns:p14="http://schemas.microsoft.com/office/powerpoint/2010/main" val="2041073273"/>
              </p:ext>
            </p:extLst>
          </p:nvPr>
        </p:nvGraphicFramePr>
        <p:xfrm>
          <a:off x="118208" y="1295400"/>
          <a:ext cx="8873392" cy="4583124"/>
        </p:xfrm>
        <a:graphic>
          <a:graphicData uri="http://schemas.openxmlformats.org/drawingml/2006/table">
            <a:tbl>
              <a:tblPr firstRow="1" bandRow="1">
                <a:tableStyleId>{69012ECD-51FC-41F1-AA8D-1B2483CD663E}</a:tableStyleId>
              </a:tblPr>
              <a:tblGrid>
                <a:gridCol w="457200">
                  <a:extLst>
                    <a:ext uri="{9D8B030D-6E8A-4147-A177-3AD203B41FA5}">
                      <a16:colId xmlns:a16="http://schemas.microsoft.com/office/drawing/2014/main" xmlns="" val="20000"/>
                    </a:ext>
                  </a:extLst>
                </a:gridCol>
                <a:gridCol w="872392">
                  <a:extLst>
                    <a:ext uri="{9D8B030D-6E8A-4147-A177-3AD203B41FA5}">
                      <a16:colId xmlns:a16="http://schemas.microsoft.com/office/drawing/2014/main" xmlns="" val="20001"/>
                    </a:ext>
                  </a:extLst>
                </a:gridCol>
                <a:gridCol w="2438400">
                  <a:extLst>
                    <a:ext uri="{9D8B030D-6E8A-4147-A177-3AD203B41FA5}">
                      <a16:colId xmlns:a16="http://schemas.microsoft.com/office/drawing/2014/main" xmlns="" val="20002"/>
                    </a:ext>
                  </a:extLst>
                </a:gridCol>
                <a:gridCol w="3124200">
                  <a:extLst>
                    <a:ext uri="{9D8B030D-6E8A-4147-A177-3AD203B41FA5}">
                      <a16:colId xmlns:a16="http://schemas.microsoft.com/office/drawing/2014/main" xmlns="" val="20003"/>
                    </a:ext>
                  </a:extLst>
                </a:gridCol>
                <a:gridCol w="1981200">
                  <a:extLst>
                    <a:ext uri="{9D8B030D-6E8A-4147-A177-3AD203B41FA5}">
                      <a16:colId xmlns:a16="http://schemas.microsoft.com/office/drawing/2014/main" xmlns="" val="20004"/>
                    </a:ext>
                  </a:extLst>
                </a:gridCol>
              </a:tblGrid>
              <a:tr h="742644">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a:lnSpc>
                          <a:spcPct val="115000"/>
                        </a:lnSpc>
                        <a:spcBef>
                          <a:spcPts val="0"/>
                        </a:spcBef>
                        <a:spcAft>
                          <a:spcPts val="0"/>
                        </a:spcAft>
                      </a:pPr>
                      <a:r>
                        <a:rPr lang="am-ET" sz="1400" dirty="0">
                          <a:effectLst/>
                        </a:rPr>
                        <a:t>ተ.ቁ</a:t>
                      </a:r>
                      <a:endParaRPr lang="en-US" sz="1400" dirty="0">
                        <a:effectLst/>
                        <a:latin typeface="Agency FB" pitchFamily="34" charset="0"/>
                        <a:ea typeface="Calibri"/>
                        <a:cs typeface="Arial"/>
                      </a:endParaRPr>
                    </a:p>
                  </a:txBody>
                  <a:tcPr marL="68580" marR="68580" marT="0" marB="0"/>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a:lnSpc>
                          <a:spcPct val="115000"/>
                        </a:lnSpc>
                        <a:spcBef>
                          <a:spcPts val="0"/>
                        </a:spcBef>
                        <a:spcAft>
                          <a:spcPts val="0"/>
                        </a:spcAft>
                      </a:pPr>
                      <a:r>
                        <a:rPr lang="en-US" sz="1400" dirty="0" err="1" smtClean="0">
                          <a:effectLst/>
                        </a:rPr>
                        <a:t>ዋና</a:t>
                      </a:r>
                      <a:r>
                        <a:rPr lang="en-US" sz="1400" baseline="0" dirty="0" smtClean="0">
                          <a:effectLst/>
                        </a:rPr>
                        <a:t> </a:t>
                      </a:r>
                      <a:r>
                        <a:rPr lang="en-US" sz="1400" baseline="0" dirty="0" err="1" smtClean="0">
                          <a:effectLst/>
                        </a:rPr>
                        <a:t>ዋና</a:t>
                      </a:r>
                      <a:r>
                        <a:rPr lang="en-US" sz="1400" baseline="0" dirty="0" smtClean="0">
                          <a:effectLst/>
                        </a:rPr>
                        <a:t> </a:t>
                      </a:r>
                      <a:r>
                        <a:rPr lang="en-US" sz="1400" baseline="0" dirty="0" err="1" smtClean="0">
                          <a:effectLst/>
                        </a:rPr>
                        <a:t>ተግዳሮቶች</a:t>
                      </a:r>
                      <a:endParaRPr lang="en-US" sz="1400" dirty="0">
                        <a:effectLst/>
                        <a:latin typeface="Agency FB" pitchFamily="34" charset="0"/>
                        <a:ea typeface="Calibri"/>
                        <a:cs typeface="Arial"/>
                      </a:endParaRPr>
                    </a:p>
                  </a:txBody>
                  <a:tcPr marL="68580" marR="68580" marT="0" marB="0"/>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a:lnSpc>
                          <a:spcPct val="115000"/>
                        </a:lnSpc>
                        <a:spcBef>
                          <a:spcPts val="0"/>
                        </a:spcBef>
                        <a:spcAft>
                          <a:spcPts val="0"/>
                        </a:spcAft>
                      </a:pPr>
                      <a:r>
                        <a:rPr lang="en-US" sz="1400" dirty="0" err="1" smtClean="0">
                          <a:effectLst/>
                        </a:rPr>
                        <a:t>ለተግዳሮቱ</a:t>
                      </a:r>
                      <a:r>
                        <a:rPr lang="en-US" sz="1400" baseline="0" dirty="0" smtClean="0">
                          <a:effectLst/>
                        </a:rPr>
                        <a:t> </a:t>
                      </a:r>
                      <a:r>
                        <a:rPr lang="en-US" sz="1400" baseline="0" dirty="0" err="1" smtClean="0">
                          <a:effectLst/>
                        </a:rPr>
                        <a:t>ምክንያት</a:t>
                      </a:r>
                      <a:r>
                        <a:rPr lang="en-US" sz="1400" baseline="0" dirty="0" smtClean="0">
                          <a:effectLst/>
                        </a:rPr>
                        <a:t> </a:t>
                      </a:r>
                      <a:r>
                        <a:rPr lang="en-US" sz="1400" baseline="0" dirty="0" err="1" smtClean="0">
                          <a:effectLst/>
                        </a:rPr>
                        <a:t>የሚሆኑ</a:t>
                      </a:r>
                      <a:r>
                        <a:rPr lang="en-US" sz="1400" baseline="0" dirty="0" smtClean="0">
                          <a:effectLst/>
                        </a:rPr>
                        <a:t> </a:t>
                      </a:r>
                      <a:r>
                        <a:rPr lang="en-US" sz="1400" baseline="0" dirty="0" err="1" smtClean="0">
                          <a:effectLst/>
                        </a:rPr>
                        <a:t>ጉዳዮች</a:t>
                      </a:r>
                      <a:endParaRPr lang="en-US" sz="1400" dirty="0">
                        <a:effectLst/>
                        <a:latin typeface="Agency FB" pitchFamily="34" charset="0"/>
                        <a:ea typeface="Calibri"/>
                        <a:cs typeface="Arial"/>
                      </a:endParaRPr>
                    </a:p>
                  </a:txBody>
                  <a:tcPr marL="68580" marR="68580" marT="0" marB="0"/>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a:lnSpc>
                          <a:spcPct val="115000"/>
                        </a:lnSpc>
                        <a:spcBef>
                          <a:spcPts val="0"/>
                        </a:spcBef>
                        <a:spcAft>
                          <a:spcPts val="0"/>
                        </a:spcAft>
                      </a:pPr>
                      <a:r>
                        <a:rPr lang="am-ET" sz="1400" dirty="0">
                          <a:effectLst/>
                        </a:rPr>
                        <a:t>የመፍትሄ ሃሳብ</a:t>
                      </a:r>
                      <a:endParaRPr lang="en-US" sz="1400" dirty="0">
                        <a:effectLst/>
                        <a:latin typeface="Agency FB" pitchFamily="34" charset="0"/>
                        <a:ea typeface="Calibri"/>
                        <a:cs typeface="Arial"/>
                      </a:endParaRPr>
                    </a:p>
                  </a:txBody>
                  <a:tcPr marL="68580" marR="68580" marT="0" marB="0"/>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a:lnSpc>
                          <a:spcPct val="115000"/>
                        </a:lnSpc>
                        <a:spcBef>
                          <a:spcPts val="0"/>
                        </a:spcBef>
                        <a:spcAft>
                          <a:spcPts val="0"/>
                        </a:spcAft>
                      </a:pPr>
                      <a:r>
                        <a:rPr lang="am-ET" sz="1400" dirty="0">
                          <a:effectLst/>
                        </a:rPr>
                        <a:t>ፈጻሚ አካል</a:t>
                      </a:r>
                      <a:endParaRPr lang="en-US" sz="1400" dirty="0">
                        <a:effectLst/>
                        <a:latin typeface="Agency FB" pitchFamily="34" charset="0"/>
                        <a:ea typeface="Calibri"/>
                        <a:cs typeface="Arial"/>
                      </a:endParaRPr>
                    </a:p>
                  </a:txBody>
                  <a:tcPr marL="68580" marR="68580" marT="0" marB="0"/>
                </a:tc>
                <a:extLst>
                  <a:ext uri="{0D108BD9-81ED-4DB2-BD59-A6C34878D82A}">
                    <a16:rowId xmlns:a16="http://schemas.microsoft.com/office/drawing/2014/main" xmlns="" val="10000"/>
                  </a:ext>
                </a:extLst>
              </a:tr>
              <a:tr h="1848156">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just">
                        <a:lnSpc>
                          <a:spcPct val="115000"/>
                        </a:lnSpc>
                        <a:spcBef>
                          <a:spcPts val="0"/>
                        </a:spcBef>
                        <a:spcAft>
                          <a:spcPts val="0"/>
                        </a:spcAft>
                      </a:pPr>
                      <a:r>
                        <a:rPr lang="en-US" sz="1400" noProof="0" dirty="0" smtClean="0">
                          <a:effectLst/>
                          <a:latin typeface="+mn-lt"/>
                          <a:ea typeface="+mn-ea"/>
                          <a:cs typeface="+mn-cs"/>
                        </a:rPr>
                        <a:t>8</a:t>
                      </a:r>
                      <a:endParaRPr lang="am-ET" sz="1400" noProof="0" dirty="0">
                        <a:effectLst/>
                        <a:latin typeface="Calibri"/>
                        <a:ea typeface="Calibri"/>
                        <a:cs typeface="Arial"/>
                      </a:endParaRPr>
                    </a:p>
                  </a:txBody>
                  <a:tcPr marL="68580" marR="68580" marT="0" marB="0"/>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nSpc>
                          <a:spcPct val="115000"/>
                        </a:lnSpc>
                        <a:spcBef>
                          <a:spcPts val="0"/>
                        </a:spcBef>
                        <a:spcAft>
                          <a:spcPts val="0"/>
                        </a:spcAft>
                      </a:pPr>
                      <a:r>
                        <a:rPr lang="am-ET" sz="1400" b="1" noProof="0" dirty="0" smtClean="0">
                          <a:effectLst/>
                          <a:latin typeface="Ebrima"/>
                          <a:ea typeface="Times New Roman"/>
                          <a:cs typeface="Ebrima"/>
                        </a:rPr>
                        <a:t>የትራንስፖርት</a:t>
                      </a:r>
                      <a:r>
                        <a:rPr lang="am-ET" sz="1400" b="1" noProof="0" dirty="0" smtClean="0">
                          <a:effectLst/>
                          <a:latin typeface="Calibri"/>
                          <a:ea typeface="Times New Roman"/>
                          <a:cs typeface="Calibri"/>
                        </a:rPr>
                        <a:t> </a:t>
                      </a:r>
                      <a:r>
                        <a:rPr lang="am-ET" sz="1400" b="1" noProof="0" dirty="0" smtClean="0">
                          <a:effectLst/>
                          <a:latin typeface="Ebrima"/>
                          <a:ea typeface="Times New Roman"/>
                          <a:cs typeface="Ebrima"/>
                        </a:rPr>
                        <a:t>እና</a:t>
                      </a:r>
                      <a:r>
                        <a:rPr lang="am-ET" sz="1400" b="1" noProof="0" dirty="0" smtClean="0">
                          <a:effectLst/>
                          <a:latin typeface="Calibri"/>
                          <a:ea typeface="Times New Roman"/>
                          <a:cs typeface="Calibri"/>
                        </a:rPr>
                        <a:t> </a:t>
                      </a:r>
                      <a:r>
                        <a:rPr lang="am-ET" sz="1400" b="1" noProof="0" dirty="0" smtClean="0">
                          <a:effectLst/>
                          <a:latin typeface="Ebrima"/>
                          <a:ea typeface="Times New Roman"/>
                          <a:cs typeface="Ebrima"/>
                        </a:rPr>
                        <a:t>ሎጂስቲክስ</a:t>
                      </a:r>
                      <a:r>
                        <a:rPr lang="am-ET" sz="1400" b="1" noProof="0" dirty="0" smtClean="0">
                          <a:effectLst/>
                          <a:latin typeface="Calibri"/>
                          <a:ea typeface="Times New Roman"/>
                          <a:cs typeface="Calibri"/>
                        </a:rPr>
                        <a:t> </a:t>
                      </a:r>
                      <a:r>
                        <a:rPr lang="am-ET" sz="1400" b="1" noProof="0" dirty="0" smtClean="0">
                          <a:effectLst/>
                          <a:latin typeface="Ebrima"/>
                          <a:ea typeface="Times New Roman"/>
                          <a:cs typeface="Ebrima"/>
                        </a:rPr>
                        <a:t>አቅርቦት</a:t>
                      </a:r>
                      <a:endParaRPr lang="am-ET" sz="1400" noProof="0" dirty="0" smtClean="0">
                        <a:effectLst/>
                        <a:latin typeface="Calibri"/>
                        <a:ea typeface="Calibri"/>
                        <a:cs typeface="Arial"/>
                      </a:endParaRPr>
                    </a:p>
                    <a:p>
                      <a:pPr marL="0" marR="0" algn="just">
                        <a:lnSpc>
                          <a:spcPct val="115000"/>
                        </a:lnSpc>
                        <a:spcBef>
                          <a:spcPts val="0"/>
                        </a:spcBef>
                        <a:spcAft>
                          <a:spcPts val="0"/>
                        </a:spcAft>
                      </a:pPr>
                      <a:r>
                        <a:rPr lang="am-ET" sz="1400" noProof="0" dirty="0">
                          <a:effectLst/>
                        </a:rPr>
                        <a:t> </a:t>
                      </a:r>
                      <a:endParaRPr lang="am-ET" sz="1400" noProof="0" dirty="0">
                        <a:effectLst/>
                        <a:latin typeface="Calibri"/>
                        <a:ea typeface="Calibri"/>
                        <a:cs typeface="Arial"/>
                      </a:endParaRPr>
                    </a:p>
                  </a:txBody>
                  <a:tcPr marL="68580" marR="68580" marT="0" marB="0"/>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342900" marR="0" lvl="0" indent="-342900" algn="just">
                        <a:lnSpc>
                          <a:spcPct val="150000"/>
                        </a:lnSpc>
                        <a:spcBef>
                          <a:spcPts val="0"/>
                        </a:spcBef>
                        <a:spcAft>
                          <a:spcPts val="0"/>
                        </a:spcAft>
                        <a:buFont typeface="Symbol"/>
                        <a:buChar char=""/>
                      </a:pPr>
                      <a:r>
                        <a:rPr lang="am-ET" sz="1400" noProof="0" dirty="0" smtClean="0">
                          <a:effectLst/>
                          <a:latin typeface="Ebrima"/>
                          <a:ea typeface="Calibri"/>
                          <a:cs typeface="Ebrima"/>
                        </a:rPr>
                        <a:t>የትራንስፖርት</a:t>
                      </a:r>
                      <a:r>
                        <a:rPr lang="am-ET" sz="1400" noProof="0" dirty="0" smtClean="0">
                          <a:effectLst/>
                          <a:latin typeface="Calibri"/>
                          <a:ea typeface="Calibri"/>
                          <a:cs typeface="Calibri"/>
                        </a:rPr>
                        <a:t> </a:t>
                      </a:r>
                      <a:r>
                        <a:rPr lang="am-ET" sz="1400" noProof="0" dirty="0" smtClean="0">
                          <a:effectLst/>
                          <a:latin typeface="Ebrima"/>
                          <a:ea typeface="Calibri"/>
                          <a:cs typeface="Ebrima"/>
                        </a:rPr>
                        <a:t>እና</a:t>
                      </a:r>
                      <a:r>
                        <a:rPr lang="am-ET" sz="1400" noProof="0" dirty="0" smtClean="0">
                          <a:effectLst/>
                          <a:latin typeface="Calibri"/>
                          <a:ea typeface="Calibri"/>
                          <a:cs typeface="Calibri"/>
                        </a:rPr>
                        <a:t> </a:t>
                      </a:r>
                      <a:r>
                        <a:rPr lang="am-ET" sz="1400" noProof="0" dirty="0" smtClean="0">
                          <a:effectLst/>
                          <a:latin typeface="Ebrima"/>
                          <a:ea typeface="Calibri"/>
                          <a:cs typeface="Ebrima"/>
                        </a:rPr>
                        <a:t>ሎጂስቲክስ</a:t>
                      </a:r>
                      <a:r>
                        <a:rPr lang="en-US" sz="1400" noProof="0" dirty="0" smtClean="0">
                          <a:effectLst/>
                          <a:latin typeface="Ebrima"/>
                          <a:ea typeface="Calibri"/>
                          <a:cs typeface="Ebrima"/>
                        </a:rPr>
                        <a:t> </a:t>
                      </a:r>
                      <a:r>
                        <a:rPr lang="am-ET" sz="1400" noProof="0" dirty="0" smtClean="0">
                          <a:effectLst/>
                          <a:latin typeface="Calibri"/>
                          <a:ea typeface="Calibri"/>
                          <a:cs typeface="Calibri"/>
                        </a:rPr>
                        <a:t>(</a:t>
                      </a:r>
                      <a:r>
                        <a:rPr lang="am-ET" sz="1400" noProof="0" dirty="0" smtClean="0">
                          <a:effectLst/>
                          <a:latin typeface="Ebrima"/>
                          <a:ea typeface="Calibri"/>
                          <a:cs typeface="Ebrima"/>
                        </a:rPr>
                        <a:t>እንደ</a:t>
                      </a:r>
                      <a:r>
                        <a:rPr lang="am-ET" sz="1400" noProof="0" dirty="0" smtClean="0">
                          <a:effectLst/>
                          <a:latin typeface="Calibri"/>
                          <a:ea typeface="Calibri"/>
                          <a:cs typeface="Calibri"/>
                        </a:rPr>
                        <a:t> </a:t>
                      </a:r>
                      <a:r>
                        <a:rPr lang="am-ET" sz="1400" noProof="0" dirty="0" smtClean="0">
                          <a:effectLst/>
                          <a:latin typeface="Ebrima"/>
                          <a:ea typeface="Calibri"/>
                          <a:cs typeface="Ebrima"/>
                        </a:rPr>
                        <a:t>ኮን</a:t>
                      </a:r>
                      <a:r>
                        <a:rPr lang="am-ET" sz="1400" noProof="0" dirty="0" smtClean="0">
                          <a:effectLst/>
                          <a:latin typeface="Calibri"/>
                          <a:ea typeface="Calibri"/>
                          <a:cs typeface="Calibri"/>
                        </a:rPr>
                        <a:t>/</a:t>
                      </a:r>
                      <a:r>
                        <a:rPr lang="am-ET" sz="1400" noProof="0" dirty="0" smtClean="0">
                          <a:effectLst/>
                          <a:latin typeface="Ebrima"/>
                          <a:ea typeface="Calibri"/>
                          <a:cs typeface="Ebrima"/>
                        </a:rPr>
                        <a:t>ቴነርና</a:t>
                      </a:r>
                      <a:r>
                        <a:rPr lang="am-ET" sz="1400" noProof="0" dirty="0" smtClean="0">
                          <a:effectLst/>
                          <a:latin typeface="Calibri"/>
                          <a:ea typeface="Calibri"/>
                          <a:cs typeface="Calibri"/>
                        </a:rPr>
                        <a:t> </a:t>
                      </a:r>
                      <a:r>
                        <a:rPr lang="am-ET" sz="1400" noProof="0" dirty="0" smtClean="0">
                          <a:effectLst/>
                          <a:latin typeface="Ebrima"/>
                          <a:ea typeface="Calibri"/>
                          <a:cs typeface="Ebrima"/>
                        </a:rPr>
                        <a:t>እና</a:t>
                      </a:r>
                      <a:r>
                        <a:rPr lang="am-ET" sz="1400" noProof="0" dirty="0" smtClean="0">
                          <a:effectLst/>
                          <a:latin typeface="Calibri"/>
                          <a:ea typeface="Calibri"/>
                          <a:cs typeface="Calibri"/>
                        </a:rPr>
                        <a:t> </a:t>
                      </a:r>
                      <a:r>
                        <a:rPr lang="am-ET" sz="1400" noProof="0" dirty="0" smtClean="0">
                          <a:effectLst/>
                          <a:latin typeface="Ebrima"/>
                          <a:ea typeface="Calibri"/>
                          <a:cs typeface="Ebrima"/>
                        </a:rPr>
                        <a:t>ካርጎ</a:t>
                      </a:r>
                      <a:r>
                        <a:rPr lang="am-ET" sz="1400" noProof="0" dirty="0" smtClean="0">
                          <a:effectLst/>
                          <a:latin typeface="Calibri"/>
                          <a:ea typeface="Calibri"/>
                          <a:cs typeface="Calibri"/>
                        </a:rPr>
                        <a:t>) </a:t>
                      </a:r>
                      <a:r>
                        <a:rPr lang="am-ET" sz="1400" noProof="0" dirty="0" smtClean="0">
                          <a:effectLst/>
                          <a:latin typeface="Ebrima"/>
                          <a:ea typeface="Calibri"/>
                          <a:cs typeface="Ebrima"/>
                        </a:rPr>
                        <a:t>አቅርቦት</a:t>
                      </a:r>
                      <a:r>
                        <a:rPr lang="am-ET" sz="1400" noProof="0" dirty="0" smtClean="0">
                          <a:effectLst/>
                          <a:latin typeface="Calibri"/>
                          <a:ea typeface="Calibri"/>
                          <a:cs typeface="Calibri"/>
                        </a:rPr>
                        <a:t> </a:t>
                      </a:r>
                      <a:r>
                        <a:rPr lang="am-ET" sz="1400" noProof="0" dirty="0" smtClean="0">
                          <a:effectLst/>
                          <a:latin typeface="Ebrima"/>
                          <a:ea typeface="Calibri"/>
                          <a:cs typeface="Ebrima"/>
                        </a:rPr>
                        <a:t>የተሳለጠ</a:t>
                      </a:r>
                      <a:r>
                        <a:rPr lang="am-ET" sz="1400" noProof="0" dirty="0" smtClean="0">
                          <a:effectLst/>
                          <a:latin typeface="Calibri"/>
                          <a:ea typeface="Calibri"/>
                          <a:cs typeface="Calibri"/>
                        </a:rPr>
                        <a:t> </a:t>
                      </a:r>
                      <a:r>
                        <a:rPr lang="am-ET" sz="1400" noProof="0" dirty="0" smtClean="0">
                          <a:effectLst/>
                          <a:latin typeface="Ebrima"/>
                          <a:ea typeface="Calibri"/>
                          <a:cs typeface="Ebrima"/>
                        </a:rPr>
                        <a:t>አለመሆን</a:t>
                      </a:r>
                      <a:r>
                        <a:rPr lang="am-ET" sz="1400" noProof="0" dirty="0" smtClean="0">
                          <a:effectLst/>
                          <a:latin typeface="Calibri"/>
                          <a:ea typeface="Calibri"/>
                          <a:cs typeface="Calibri"/>
                        </a:rPr>
                        <a:t> </a:t>
                      </a:r>
                      <a:r>
                        <a:rPr lang="am-ET" sz="1400" noProof="0" dirty="0" smtClean="0">
                          <a:effectLst/>
                          <a:latin typeface="Ebrima"/>
                          <a:ea typeface="Calibri"/>
                          <a:cs typeface="Ebrima"/>
                        </a:rPr>
                        <a:t>እና</a:t>
                      </a:r>
                      <a:r>
                        <a:rPr lang="am-ET" sz="1400" noProof="0" dirty="0" smtClean="0">
                          <a:effectLst/>
                          <a:latin typeface="Calibri"/>
                          <a:ea typeface="Calibri"/>
                          <a:cs typeface="Calibri"/>
                        </a:rPr>
                        <a:t> </a:t>
                      </a:r>
                      <a:r>
                        <a:rPr lang="am-ET" sz="1400" noProof="0" dirty="0" smtClean="0">
                          <a:effectLst/>
                          <a:latin typeface="Ebrima"/>
                          <a:ea typeface="Calibri"/>
                          <a:cs typeface="Ebrima"/>
                        </a:rPr>
                        <a:t>ክፍያው</a:t>
                      </a:r>
                      <a:r>
                        <a:rPr lang="am-ET" sz="1400" noProof="0" dirty="0" smtClean="0">
                          <a:effectLst/>
                          <a:latin typeface="Calibri"/>
                          <a:ea typeface="Calibri"/>
                          <a:cs typeface="Calibri"/>
                        </a:rPr>
                        <a:t> </a:t>
                      </a:r>
                      <a:r>
                        <a:rPr lang="am-ET" sz="1400" noProof="0" dirty="0" smtClean="0">
                          <a:effectLst/>
                          <a:latin typeface="Ebrima"/>
                          <a:ea typeface="Calibri"/>
                          <a:cs typeface="Ebrima"/>
                        </a:rPr>
                        <a:t>ከጊዜ</a:t>
                      </a:r>
                      <a:r>
                        <a:rPr lang="am-ET" sz="1400" noProof="0" dirty="0" smtClean="0">
                          <a:effectLst/>
                          <a:latin typeface="Calibri"/>
                          <a:ea typeface="Calibri"/>
                          <a:cs typeface="Calibri"/>
                        </a:rPr>
                        <a:t> </a:t>
                      </a:r>
                      <a:r>
                        <a:rPr lang="am-ET" sz="1400" noProof="0" dirty="0" smtClean="0">
                          <a:effectLst/>
                          <a:latin typeface="Ebrima"/>
                          <a:ea typeface="Calibri"/>
                          <a:cs typeface="Ebrima"/>
                        </a:rPr>
                        <a:t>ወደ</a:t>
                      </a:r>
                      <a:r>
                        <a:rPr lang="am-ET" sz="1400" noProof="0" dirty="0" smtClean="0">
                          <a:effectLst/>
                          <a:latin typeface="Calibri"/>
                          <a:ea typeface="Calibri"/>
                          <a:cs typeface="Calibri"/>
                        </a:rPr>
                        <a:t> </a:t>
                      </a:r>
                      <a:r>
                        <a:rPr lang="am-ET" sz="1400" noProof="0" dirty="0" smtClean="0">
                          <a:effectLst/>
                          <a:latin typeface="Ebrima"/>
                          <a:ea typeface="Calibri"/>
                          <a:cs typeface="Ebrima"/>
                        </a:rPr>
                        <a:t>ጊዜ</a:t>
                      </a:r>
                      <a:r>
                        <a:rPr lang="am-ET" sz="1400" noProof="0" dirty="0" smtClean="0">
                          <a:effectLst/>
                          <a:latin typeface="Calibri"/>
                          <a:ea typeface="Calibri"/>
                          <a:cs typeface="Calibri"/>
                        </a:rPr>
                        <a:t> </a:t>
                      </a:r>
                      <a:r>
                        <a:rPr lang="am-ET" sz="1400" noProof="0" dirty="0" smtClean="0">
                          <a:effectLst/>
                          <a:latin typeface="Ebrima"/>
                          <a:ea typeface="Calibri"/>
                          <a:cs typeface="Ebrima"/>
                        </a:rPr>
                        <a:t>እየጨመረ</a:t>
                      </a:r>
                      <a:r>
                        <a:rPr lang="am-ET" sz="1400" noProof="0" dirty="0" smtClean="0">
                          <a:effectLst/>
                          <a:latin typeface="Calibri"/>
                          <a:ea typeface="Calibri"/>
                          <a:cs typeface="Calibri"/>
                        </a:rPr>
                        <a:t>  </a:t>
                      </a:r>
                      <a:r>
                        <a:rPr lang="am-ET" sz="1400" noProof="0" dirty="0" smtClean="0">
                          <a:effectLst/>
                          <a:latin typeface="Ebrima"/>
                          <a:ea typeface="Calibri"/>
                          <a:cs typeface="Ebrima"/>
                        </a:rPr>
                        <a:t>መምጣት</a:t>
                      </a:r>
                      <a:endParaRPr lang="am-ET" sz="1400" noProof="0" dirty="0" smtClean="0">
                        <a:effectLst/>
                        <a:latin typeface="Calibri"/>
                        <a:ea typeface="Calibri"/>
                        <a:cs typeface="Arial"/>
                      </a:endParaRPr>
                    </a:p>
                    <a:p>
                      <a:pPr marL="342900" marR="0" lvl="0" indent="-342900" algn="just">
                        <a:lnSpc>
                          <a:spcPct val="150000"/>
                        </a:lnSpc>
                        <a:spcBef>
                          <a:spcPts val="0"/>
                        </a:spcBef>
                        <a:spcAft>
                          <a:spcPts val="0"/>
                        </a:spcAft>
                        <a:buFont typeface="Symbol"/>
                        <a:buChar char=""/>
                      </a:pPr>
                      <a:r>
                        <a:rPr lang="am-ET" sz="1400" noProof="0" dirty="0" smtClean="0">
                          <a:effectLst/>
                          <a:latin typeface="Ebrima"/>
                          <a:ea typeface="Calibri"/>
                          <a:cs typeface="Ebrima"/>
                        </a:rPr>
                        <a:t>የድርጅቶች</a:t>
                      </a:r>
                      <a:r>
                        <a:rPr lang="am-ET" sz="1400" noProof="0" dirty="0" smtClean="0">
                          <a:effectLst/>
                          <a:latin typeface="Calibri"/>
                          <a:ea typeface="Calibri"/>
                          <a:cs typeface="Calibri"/>
                        </a:rPr>
                        <a:t> </a:t>
                      </a:r>
                      <a:r>
                        <a:rPr lang="am-ET" sz="1400" noProof="0" dirty="0" smtClean="0">
                          <a:effectLst/>
                          <a:latin typeface="Ebrima"/>
                          <a:ea typeface="Calibri"/>
                          <a:cs typeface="Ebrima"/>
                        </a:rPr>
                        <a:t>የምርት</a:t>
                      </a:r>
                      <a:r>
                        <a:rPr lang="am-ET" sz="1400" noProof="0" dirty="0" smtClean="0">
                          <a:effectLst/>
                          <a:latin typeface="Calibri"/>
                          <a:ea typeface="Calibri"/>
                          <a:cs typeface="Calibri"/>
                        </a:rPr>
                        <a:t> </a:t>
                      </a:r>
                      <a:r>
                        <a:rPr lang="am-ET" sz="1400" noProof="0" dirty="0" smtClean="0">
                          <a:effectLst/>
                          <a:latin typeface="Ebrima"/>
                          <a:ea typeface="Calibri"/>
                          <a:cs typeface="Ebrima"/>
                        </a:rPr>
                        <a:t>ግብአቶችና</a:t>
                      </a:r>
                      <a:r>
                        <a:rPr lang="am-ET" sz="1400" noProof="0" dirty="0" smtClean="0">
                          <a:effectLst/>
                          <a:latin typeface="Calibri"/>
                          <a:ea typeface="Calibri"/>
                          <a:cs typeface="Calibri"/>
                        </a:rPr>
                        <a:t> </a:t>
                      </a:r>
                      <a:r>
                        <a:rPr lang="am-ET" sz="1400" noProof="0" dirty="0" smtClean="0">
                          <a:effectLst/>
                          <a:latin typeface="Ebrima"/>
                          <a:ea typeface="Calibri"/>
                          <a:cs typeface="Ebrima"/>
                        </a:rPr>
                        <a:t>የሚልኳቸው</a:t>
                      </a:r>
                      <a:r>
                        <a:rPr lang="am-ET" sz="1400" noProof="0" dirty="0" smtClean="0">
                          <a:effectLst/>
                          <a:latin typeface="Calibri"/>
                          <a:ea typeface="Calibri"/>
                          <a:cs typeface="Calibri"/>
                        </a:rPr>
                        <a:t> </a:t>
                      </a:r>
                      <a:r>
                        <a:rPr lang="am-ET" sz="1400" noProof="0" dirty="0" smtClean="0">
                          <a:effectLst/>
                          <a:latin typeface="Ebrima"/>
                          <a:ea typeface="Calibri"/>
                          <a:cs typeface="Ebrima"/>
                        </a:rPr>
                        <a:t>ምርቶች</a:t>
                      </a:r>
                      <a:r>
                        <a:rPr lang="am-ET" sz="1400" noProof="0" dirty="0" smtClean="0">
                          <a:effectLst/>
                          <a:latin typeface="Calibri"/>
                          <a:ea typeface="Calibri"/>
                          <a:cs typeface="Calibri"/>
                        </a:rPr>
                        <a:t> </a:t>
                      </a:r>
                      <a:r>
                        <a:rPr lang="am-ET" sz="1400" noProof="0" dirty="0" smtClean="0">
                          <a:effectLst/>
                          <a:latin typeface="Ebrima"/>
                          <a:ea typeface="Calibri"/>
                          <a:cs typeface="Ebrima"/>
                        </a:rPr>
                        <a:t>በወቀቱ</a:t>
                      </a:r>
                      <a:r>
                        <a:rPr lang="am-ET" sz="1400" noProof="0" dirty="0" smtClean="0">
                          <a:effectLst/>
                          <a:latin typeface="Calibri"/>
                          <a:ea typeface="Calibri"/>
                          <a:cs typeface="Calibri"/>
                        </a:rPr>
                        <a:t>  </a:t>
                      </a:r>
                      <a:r>
                        <a:rPr lang="am-ET" sz="1400" noProof="0" dirty="0" smtClean="0">
                          <a:effectLst/>
                          <a:latin typeface="Ebrima"/>
                          <a:ea typeface="Calibri"/>
                          <a:cs typeface="Ebrima"/>
                        </a:rPr>
                        <a:t>አለምድረስ</a:t>
                      </a:r>
                      <a:r>
                        <a:rPr lang="am-ET" sz="1400" noProof="0" dirty="0" smtClean="0">
                          <a:effectLst/>
                          <a:latin typeface="Calibri"/>
                          <a:ea typeface="Calibri"/>
                          <a:cs typeface="Calibri"/>
                        </a:rPr>
                        <a:t> </a:t>
                      </a:r>
                      <a:r>
                        <a:rPr lang="am-ET" sz="1400" noProof="0" dirty="0" smtClean="0">
                          <a:effectLst/>
                          <a:latin typeface="Ebrima"/>
                          <a:ea typeface="Calibri"/>
                          <a:cs typeface="Ebrima"/>
                        </a:rPr>
                        <a:t>የሚያስከትል</a:t>
                      </a:r>
                      <a:r>
                        <a:rPr lang="am-ET" sz="1400" noProof="0" dirty="0" smtClean="0">
                          <a:effectLst/>
                          <a:latin typeface="Calibri"/>
                          <a:ea typeface="Calibri"/>
                          <a:cs typeface="Calibri"/>
                        </a:rPr>
                        <a:t> </a:t>
                      </a:r>
                      <a:r>
                        <a:rPr lang="am-ET" sz="1400" noProof="0" dirty="0" smtClean="0">
                          <a:effectLst/>
                          <a:latin typeface="Ebrima"/>
                          <a:ea typeface="Calibri"/>
                          <a:cs typeface="Ebrima"/>
                        </a:rPr>
                        <a:t>በመሆኑ</a:t>
                      </a:r>
                      <a:r>
                        <a:rPr lang="am-ET" sz="1400" noProof="0" dirty="0" smtClean="0">
                          <a:effectLst/>
                          <a:latin typeface="Calibri"/>
                          <a:ea typeface="Calibri"/>
                          <a:cs typeface="Calibri"/>
                        </a:rPr>
                        <a:t> </a:t>
                      </a:r>
                      <a:r>
                        <a:rPr lang="am-ET" sz="1400" noProof="0" dirty="0" smtClean="0">
                          <a:effectLst/>
                          <a:latin typeface="Ebrima"/>
                          <a:ea typeface="Calibri"/>
                          <a:cs typeface="Ebrima"/>
                        </a:rPr>
                        <a:t>ደምበኞች</a:t>
                      </a:r>
                      <a:r>
                        <a:rPr lang="am-ET" sz="1400" noProof="0" dirty="0" smtClean="0">
                          <a:effectLst/>
                          <a:latin typeface="Calibri"/>
                          <a:ea typeface="Calibri"/>
                          <a:cs typeface="Calibri"/>
                        </a:rPr>
                        <a:t> </a:t>
                      </a:r>
                      <a:r>
                        <a:rPr lang="am-ET" sz="1400" noProof="0" dirty="0" smtClean="0">
                          <a:effectLst/>
                          <a:latin typeface="Ebrima"/>
                          <a:ea typeface="Calibri"/>
                          <a:cs typeface="Ebrima"/>
                        </a:rPr>
                        <a:t>ከኩባንያዎቹ</a:t>
                      </a:r>
                      <a:r>
                        <a:rPr lang="am-ET" sz="1400" noProof="0" dirty="0" smtClean="0">
                          <a:effectLst/>
                          <a:latin typeface="Calibri"/>
                          <a:ea typeface="Calibri"/>
                          <a:cs typeface="Calibri"/>
                        </a:rPr>
                        <a:t> </a:t>
                      </a:r>
                      <a:r>
                        <a:rPr lang="am-ET" sz="1400" noProof="0" dirty="0" smtClean="0">
                          <a:effectLst/>
                          <a:latin typeface="Ebrima"/>
                          <a:ea typeface="Calibri"/>
                          <a:cs typeface="Ebrima"/>
                        </a:rPr>
                        <a:t>የገቡትን</a:t>
                      </a:r>
                      <a:r>
                        <a:rPr lang="am-ET" sz="1400" noProof="0" dirty="0" smtClean="0">
                          <a:effectLst/>
                          <a:latin typeface="Calibri"/>
                          <a:ea typeface="Calibri"/>
                          <a:cs typeface="Calibri"/>
                        </a:rPr>
                        <a:t> </a:t>
                      </a:r>
                      <a:r>
                        <a:rPr lang="am-ET" sz="1400" noProof="0" dirty="0" smtClean="0">
                          <a:effectLst/>
                          <a:latin typeface="Ebrima"/>
                          <a:ea typeface="Calibri"/>
                          <a:cs typeface="Ebrima"/>
                        </a:rPr>
                        <a:t>ውል</a:t>
                      </a:r>
                      <a:r>
                        <a:rPr lang="am-ET" sz="1400" noProof="0" dirty="0" smtClean="0">
                          <a:effectLst/>
                          <a:latin typeface="Calibri"/>
                          <a:ea typeface="Calibri"/>
                          <a:cs typeface="Calibri"/>
                        </a:rPr>
                        <a:t> </a:t>
                      </a:r>
                      <a:r>
                        <a:rPr lang="am-ET" sz="1400" noProof="0" dirty="0" smtClean="0">
                          <a:effectLst/>
                          <a:latin typeface="Ebrima"/>
                          <a:ea typeface="Calibri"/>
                          <a:cs typeface="Ebrima"/>
                        </a:rPr>
                        <a:t>ይሰርዛሉ</a:t>
                      </a:r>
                      <a:endParaRPr lang="am-ET" sz="1400" noProof="0" dirty="0">
                        <a:effectLst/>
                        <a:latin typeface="Calibri"/>
                        <a:ea typeface="Calibri"/>
                        <a:cs typeface="Arial"/>
                      </a:endParaRPr>
                    </a:p>
                  </a:txBody>
                  <a:tcPr marL="68580" marR="68580" marT="0" marB="0"/>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342900" marR="0" lvl="0" indent="-342900" algn="just">
                        <a:lnSpc>
                          <a:spcPct val="150000"/>
                        </a:lnSpc>
                        <a:spcBef>
                          <a:spcPts val="0"/>
                        </a:spcBef>
                        <a:spcAft>
                          <a:spcPts val="0"/>
                        </a:spcAft>
                        <a:buFont typeface="Symbol"/>
                        <a:buChar char=""/>
                      </a:pPr>
                      <a:r>
                        <a:rPr lang="am-ET" sz="1400" noProof="0" dirty="0" smtClean="0">
                          <a:solidFill>
                            <a:srgbClr val="000000"/>
                          </a:solidFill>
                          <a:effectLst/>
                          <a:latin typeface="Ebrima"/>
                          <a:ea typeface="Calibri"/>
                          <a:cs typeface="Ebrima"/>
                        </a:rPr>
                        <a:t>እንደ</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መርከብ</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እና</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የመሳሰሉት</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የትራንስፖርት</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አገልግሎት</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እንዲሁም</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የግብአትና</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ያለቀላቸው</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ምርቶች</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ማጓጓዣ</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ኮንተይነሮች</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ወቅቱን</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ጠብቆ</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ለአምራች</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ኩባንያዎች</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እንዲቀርብ</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ከባለድርሻ</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አካላት</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ጋር</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በቅርበት</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መስራት</a:t>
                      </a:r>
                      <a:endParaRPr lang="am-ET" sz="1400" noProof="0" dirty="0" smtClean="0">
                        <a:effectLst/>
                        <a:latin typeface="Calibri"/>
                        <a:ea typeface="Calibri"/>
                        <a:cs typeface="Arial"/>
                      </a:endParaRPr>
                    </a:p>
                    <a:p>
                      <a:pPr marL="342900" marR="0" lvl="0" indent="-342900" algn="just">
                        <a:lnSpc>
                          <a:spcPct val="115000"/>
                        </a:lnSpc>
                        <a:spcBef>
                          <a:spcPts val="0"/>
                        </a:spcBef>
                        <a:spcAft>
                          <a:spcPts val="0"/>
                        </a:spcAft>
                        <a:buFont typeface="Symbol"/>
                        <a:buChar char=""/>
                      </a:pPr>
                      <a:r>
                        <a:rPr lang="am-ET" sz="1400" noProof="0" dirty="0" smtClean="0">
                          <a:solidFill>
                            <a:srgbClr val="000000"/>
                          </a:solidFill>
                          <a:effectLst/>
                          <a:latin typeface="Ebrima"/>
                          <a:ea typeface="Calibri"/>
                          <a:cs typeface="Ebrima"/>
                        </a:rPr>
                        <a:t>የቅንጅት</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ስራዎች</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ውጤታማ</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እንዲሆኑ</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ማድረግ</a:t>
                      </a:r>
                      <a:endParaRPr lang="am-ET" sz="1400" noProof="0" dirty="0">
                        <a:effectLst/>
                        <a:latin typeface="Calibri"/>
                        <a:ea typeface="Calibri"/>
                        <a:cs typeface="Arial"/>
                      </a:endParaRPr>
                    </a:p>
                  </a:txBody>
                  <a:tcPr marL="68580" marR="68580" marT="0" marB="0"/>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160020" marR="0" indent="-114300" algn="just">
                        <a:lnSpc>
                          <a:spcPct val="115000"/>
                        </a:lnSpc>
                        <a:spcBef>
                          <a:spcPts val="0"/>
                        </a:spcBef>
                        <a:spcAft>
                          <a:spcPts val="0"/>
                        </a:spcAft>
                      </a:pPr>
                      <a:r>
                        <a:rPr lang="am-ET" sz="1400" noProof="0" dirty="0" smtClean="0">
                          <a:solidFill>
                            <a:srgbClr val="000000"/>
                          </a:solidFill>
                          <a:effectLst/>
                          <a:latin typeface="Ebrima"/>
                          <a:ea typeface="Calibri"/>
                          <a:cs typeface="Ebrima"/>
                        </a:rPr>
                        <a:t>የኢንዱስትሪ</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ሚኒስቴር</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እና</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የትራንስፖርት</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ሚኒስቴር</a:t>
                      </a:r>
                      <a:endParaRPr lang="am-ET" sz="1400" noProof="0" dirty="0" smtClean="0">
                        <a:effectLst/>
                        <a:latin typeface="Calibri"/>
                        <a:ea typeface="Calibri"/>
                        <a:cs typeface="Arial"/>
                      </a:endParaRPr>
                    </a:p>
                    <a:p>
                      <a:pPr marL="160020" marR="0" indent="-114300" algn="just">
                        <a:lnSpc>
                          <a:spcPct val="115000"/>
                        </a:lnSpc>
                        <a:spcBef>
                          <a:spcPts val="0"/>
                        </a:spcBef>
                        <a:spcAft>
                          <a:spcPts val="0"/>
                        </a:spcAft>
                      </a:pPr>
                      <a:r>
                        <a:rPr lang="am-ET" sz="1400" noProof="0" dirty="0" smtClean="0">
                          <a:solidFill>
                            <a:srgbClr val="000000"/>
                          </a:solidFill>
                          <a:effectLst/>
                          <a:latin typeface="Ebrima"/>
                          <a:ea typeface="Calibri"/>
                          <a:cs typeface="Ebrima"/>
                        </a:rPr>
                        <a:t>ጉምሩክ</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ኮሚሽን</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a:t>
                      </a:r>
                      <a:r>
                        <a:rPr lang="am-ET" sz="1400" noProof="0" dirty="0" smtClean="0">
                          <a:solidFill>
                            <a:srgbClr val="000000"/>
                          </a:solidFill>
                          <a:effectLst/>
                          <a:latin typeface="Ebrima"/>
                          <a:ea typeface="SimSun"/>
                          <a:cs typeface="Ebrima"/>
                        </a:rPr>
                        <a:t>የመድሃኒትና</a:t>
                      </a:r>
                      <a:r>
                        <a:rPr lang="am-ET" sz="1400" noProof="0" dirty="0" smtClean="0">
                          <a:solidFill>
                            <a:srgbClr val="000000"/>
                          </a:solidFill>
                          <a:effectLst/>
                          <a:latin typeface="Calibri"/>
                          <a:ea typeface="SimSun"/>
                          <a:cs typeface="Calibri"/>
                        </a:rPr>
                        <a:t> </a:t>
                      </a:r>
                      <a:r>
                        <a:rPr lang="am-ET" sz="1400" noProof="0" dirty="0" smtClean="0">
                          <a:solidFill>
                            <a:srgbClr val="000000"/>
                          </a:solidFill>
                          <a:effectLst/>
                          <a:latin typeface="Ebrima"/>
                          <a:ea typeface="SimSun"/>
                          <a:cs typeface="Ebrima"/>
                        </a:rPr>
                        <a:t>ምግብ</a:t>
                      </a:r>
                      <a:r>
                        <a:rPr lang="am-ET" sz="1400" noProof="0" dirty="0" smtClean="0">
                          <a:solidFill>
                            <a:srgbClr val="000000"/>
                          </a:solidFill>
                          <a:effectLst/>
                          <a:latin typeface="Calibri"/>
                          <a:ea typeface="SimSun"/>
                          <a:cs typeface="Calibri"/>
                        </a:rPr>
                        <a:t> </a:t>
                      </a:r>
                      <a:r>
                        <a:rPr lang="am-ET" sz="1400" noProof="0" dirty="0" smtClean="0">
                          <a:solidFill>
                            <a:srgbClr val="000000"/>
                          </a:solidFill>
                          <a:effectLst/>
                          <a:latin typeface="Ebrima"/>
                          <a:ea typeface="SimSun"/>
                          <a:cs typeface="Ebrima"/>
                        </a:rPr>
                        <a:t>ቁጥጥር</a:t>
                      </a:r>
                      <a:r>
                        <a:rPr lang="am-ET" sz="1400" noProof="0" dirty="0" smtClean="0">
                          <a:solidFill>
                            <a:srgbClr val="000000"/>
                          </a:solidFill>
                          <a:effectLst/>
                          <a:latin typeface="Calibri"/>
                          <a:ea typeface="SimSun"/>
                          <a:cs typeface="Calibri"/>
                        </a:rPr>
                        <a:t> </a:t>
                      </a:r>
                      <a:r>
                        <a:rPr lang="am-ET" sz="1400" noProof="0" dirty="0" smtClean="0">
                          <a:solidFill>
                            <a:srgbClr val="000000"/>
                          </a:solidFill>
                          <a:effectLst/>
                          <a:latin typeface="Ebrima"/>
                          <a:ea typeface="SimSun"/>
                          <a:cs typeface="Ebrima"/>
                        </a:rPr>
                        <a:t>ባለስልጣን</a:t>
                      </a:r>
                      <a:r>
                        <a:rPr lang="am-ET" sz="1400" noProof="0" dirty="0" smtClean="0">
                          <a:solidFill>
                            <a:srgbClr val="000000"/>
                          </a:solidFill>
                          <a:effectLst/>
                          <a:latin typeface="Calibri"/>
                          <a:ea typeface="SimSun"/>
                          <a:cs typeface="Calibri"/>
                        </a:rPr>
                        <a:t> </a:t>
                      </a:r>
                      <a:endParaRPr lang="am-ET" sz="1400" noProof="0" dirty="0">
                        <a:effectLst/>
                        <a:latin typeface="Calibri"/>
                        <a:ea typeface="Calibri"/>
                        <a:cs typeface="Arial"/>
                      </a:endParaRPr>
                    </a:p>
                  </a:txBody>
                  <a:tcPr marL="68580" marR="68580" marT="0" marB="0"/>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1871252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858442" y="1622"/>
          <a:ext cx="1190" cy="1587"/>
        </p:xfrm>
        <a:graphic>
          <a:graphicData uri="http://schemas.openxmlformats.org/presentationml/2006/ole">
            <mc:AlternateContent xmlns:mc="http://schemas.openxmlformats.org/markup-compatibility/2006">
              <mc:Choice xmlns:v="urn:schemas-microsoft-com:vml" Requires="v">
                <p:oleObj spid="_x0000_s48132"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858442" y="1622"/>
                        <a:ext cx="1190"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857266" y="0"/>
            <a:ext cx="119063" cy="158750"/>
          </a:xfrm>
          <a:prstGeom prst="rect">
            <a:avLst/>
          </a:prstGeom>
          <a:solidFill>
            <a:scrgbClr r="0" g="0" b="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endParaRPr lang="en-US" sz="2000" b="1" err="1">
              <a:solidFill>
                <a:prstClr val="black"/>
              </a:solidFill>
              <a:latin typeface="Calibri" panose="020F0502020204030204" pitchFamily="34" charset="0"/>
              <a:sym typeface="Calibri" panose="020F0502020204030204" pitchFamily="34" charset="0"/>
            </a:endParaRPr>
          </a:p>
        </p:txBody>
      </p:sp>
      <p:sp>
        <p:nvSpPr>
          <p:cNvPr id="2" name="Text Placeholder 1"/>
          <p:cNvSpPr>
            <a:spLocks noGrp="1"/>
          </p:cNvSpPr>
          <p:nvPr>
            <p:ph type="body" sz="quarter" idx="14"/>
          </p:nvPr>
        </p:nvSpPr>
        <p:spPr>
          <a:xfrm>
            <a:off x="381000" y="457200"/>
            <a:ext cx="7619999" cy="671512"/>
          </a:xfrm>
        </p:spPr>
        <p:txBody>
          <a:bodyPr>
            <a:normAutofit/>
          </a:bodyPr>
          <a:lstStyle/>
          <a:p>
            <a:r>
              <a:rPr lang="en-US" dirty="0" err="1" smtClean="0"/>
              <a:t>የቀጠለ</a:t>
            </a:r>
            <a:r>
              <a:rPr lang="en-US" dirty="0" smtClean="0"/>
              <a:t>..</a:t>
            </a:r>
            <a:endParaRPr lang="en-US" dirty="0"/>
          </a:p>
        </p:txBody>
      </p:sp>
      <p:sp>
        <p:nvSpPr>
          <p:cNvPr id="21" name="Rectangle 20"/>
          <p:cNvSpPr/>
          <p:nvPr/>
        </p:nvSpPr>
        <p:spPr>
          <a:xfrm>
            <a:off x="244619" y="4565644"/>
            <a:ext cx="1830430" cy="338554"/>
          </a:xfrm>
          <a:prstGeom prst="rect">
            <a:avLst/>
          </a:prstGeom>
        </p:spPr>
        <p:txBody>
          <a:bodyPr wrap="square">
            <a:spAutoFit/>
          </a:bodyPr>
          <a:lstStyle/>
          <a:p>
            <a:pPr algn="just"/>
            <a:endParaRPr lang="en-US" sz="1600" b="1" dirty="0">
              <a:solidFill>
                <a:srgbClr val="0070C0"/>
              </a:solidFill>
            </a:endParaRPr>
          </a:p>
        </p:txBody>
      </p:sp>
      <p:sp>
        <p:nvSpPr>
          <p:cNvPr id="28" name="Rectangle 27"/>
          <p:cNvSpPr/>
          <p:nvPr/>
        </p:nvSpPr>
        <p:spPr>
          <a:xfrm>
            <a:off x="118208" y="5181600"/>
            <a:ext cx="1830430" cy="338554"/>
          </a:xfrm>
          <a:prstGeom prst="rect">
            <a:avLst/>
          </a:prstGeom>
        </p:spPr>
        <p:txBody>
          <a:bodyPr wrap="square">
            <a:spAutoFit/>
          </a:bodyPr>
          <a:lstStyle/>
          <a:p>
            <a:pPr algn="just"/>
            <a:endParaRPr lang="en-US" sz="1600" b="1" dirty="0">
              <a:solidFill>
                <a:srgbClr val="0070C0"/>
              </a:solidFill>
            </a:endParaRPr>
          </a:p>
        </p:txBody>
      </p:sp>
      <p:graphicFrame>
        <p:nvGraphicFramePr>
          <p:cNvPr id="8" name="Content Placeholder 3"/>
          <p:cNvGraphicFramePr>
            <a:graphicFrameLocks/>
          </p:cNvGraphicFramePr>
          <p:nvPr>
            <p:extLst>
              <p:ext uri="{D42A27DB-BD31-4B8C-83A1-F6EECF244321}">
                <p14:modId xmlns:p14="http://schemas.microsoft.com/office/powerpoint/2010/main" val="399537623"/>
              </p:ext>
            </p:extLst>
          </p:nvPr>
        </p:nvGraphicFramePr>
        <p:xfrm>
          <a:off x="118208" y="1295400"/>
          <a:ext cx="8873392" cy="5318760"/>
        </p:xfrm>
        <a:graphic>
          <a:graphicData uri="http://schemas.openxmlformats.org/drawingml/2006/table">
            <a:tbl>
              <a:tblPr firstRow="1" bandRow="1">
                <a:tableStyleId>{69012ECD-51FC-41F1-AA8D-1B2483CD663E}</a:tableStyleId>
              </a:tblPr>
              <a:tblGrid>
                <a:gridCol w="457200">
                  <a:extLst>
                    <a:ext uri="{9D8B030D-6E8A-4147-A177-3AD203B41FA5}">
                      <a16:colId xmlns:a16="http://schemas.microsoft.com/office/drawing/2014/main" xmlns="" val="20000"/>
                    </a:ext>
                  </a:extLst>
                </a:gridCol>
                <a:gridCol w="872392">
                  <a:extLst>
                    <a:ext uri="{9D8B030D-6E8A-4147-A177-3AD203B41FA5}">
                      <a16:colId xmlns:a16="http://schemas.microsoft.com/office/drawing/2014/main" xmlns="" val="20001"/>
                    </a:ext>
                  </a:extLst>
                </a:gridCol>
                <a:gridCol w="2895600">
                  <a:extLst>
                    <a:ext uri="{9D8B030D-6E8A-4147-A177-3AD203B41FA5}">
                      <a16:colId xmlns:a16="http://schemas.microsoft.com/office/drawing/2014/main" xmlns="" val="20002"/>
                    </a:ext>
                  </a:extLst>
                </a:gridCol>
                <a:gridCol w="2895600">
                  <a:extLst>
                    <a:ext uri="{9D8B030D-6E8A-4147-A177-3AD203B41FA5}">
                      <a16:colId xmlns:a16="http://schemas.microsoft.com/office/drawing/2014/main" xmlns="" val="20003"/>
                    </a:ext>
                  </a:extLst>
                </a:gridCol>
                <a:gridCol w="1752600">
                  <a:extLst>
                    <a:ext uri="{9D8B030D-6E8A-4147-A177-3AD203B41FA5}">
                      <a16:colId xmlns:a16="http://schemas.microsoft.com/office/drawing/2014/main" xmlns="" val="20004"/>
                    </a:ext>
                  </a:extLst>
                </a:gridCol>
              </a:tblGrid>
              <a:tr h="838200">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a:lnSpc>
                          <a:spcPct val="115000"/>
                        </a:lnSpc>
                        <a:spcBef>
                          <a:spcPts val="0"/>
                        </a:spcBef>
                        <a:spcAft>
                          <a:spcPts val="0"/>
                        </a:spcAft>
                      </a:pPr>
                      <a:r>
                        <a:rPr lang="am-ET" sz="1400" dirty="0">
                          <a:effectLst/>
                        </a:rPr>
                        <a:t>ተ.ቁ</a:t>
                      </a:r>
                      <a:endParaRPr lang="en-US" sz="1400" dirty="0">
                        <a:effectLst/>
                        <a:latin typeface="Agency FB" pitchFamily="34" charset="0"/>
                        <a:ea typeface="Calibri"/>
                        <a:cs typeface="Arial"/>
                      </a:endParaRPr>
                    </a:p>
                  </a:txBody>
                  <a:tcPr marL="68580" marR="68580" marT="0" marB="0"/>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a:lnSpc>
                          <a:spcPct val="115000"/>
                        </a:lnSpc>
                        <a:spcBef>
                          <a:spcPts val="0"/>
                        </a:spcBef>
                        <a:spcAft>
                          <a:spcPts val="0"/>
                        </a:spcAft>
                      </a:pPr>
                      <a:r>
                        <a:rPr lang="en-US" sz="1400" dirty="0" err="1" smtClean="0">
                          <a:effectLst/>
                        </a:rPr>
                        <a:t>ዋና</a:t>
                      </a:r>
                      <a:r>
                        <a:rPr lang="en-US" sz="1400" baseline="0" dirty="0" smtClean="0">
                          <a:effectLst/>
                        </a:rPr>
                        <a:t> </a:t>
                      </a:r>
                      <a:r>
                        <a:rPr lang="en-US" sz="1400" baseline="0" dirty="0" err="1" smtClean="0">
                          <a:effectLst/>
                        </a:rPr>
                        <a:t>ዋና</a:t>
                      </a:r>
                      <a:r>
                        <a:rPr lang="en-US" sz="1400" baseline="0" dirty="0" smtClean="0">
                          <a:effectLst/>
                        </a:rPr>
                        <a:t> </a:t>
                      </a:r>
                      <a:r>
                        <a:rPr lang="en-US" sz="1400" baseline="0" dirty="0" err="1" smtClean="0">
                          <a:effectLst/>
                        </a:rPr>
                        <a:t>ተግዳሮቶች</a:t>
                      </a:r>
                      <a:endParaRPr lang="en-US" sz="1400" dirty="0">
                        <a:effectLst/>
                        <a:latin typeface="Agency FB" pitchFamily="34" charset="0"/>
                        <a:ea typeface="Calibri"/>
                        <a:cs typeface="Arial"/>
                      </a:endParaRPr>
                    </a:p>
                  </a:txBody>
                  <a:tcPr marL="68580" marR="68580" marT="0" marB="0"/>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a:lnSpc>
                          <a:spcPct val="115000"/>
                        </a:lnSpc>
                        <a:spcBef>
                          <a:spcPts val="0"/>
                        </a:spcBef>
                        <a:spcAft>
                          <a:spcPts val="0"/>
                        </a:spcAft>
                      </a:pPr>
                      <a:r>
                        <a:rPr lang="en-US" sz="1400" dirty="0" err="1" smtClean="0">
                          <a:effectLst/>
                        </a:rPr>
                        <a:t>ለተግዳሮቱ</a:t>
                      </a:r>
                      <a:r>
                        <a:rPr lang="en-US" sz="1400" baseline="0" dirty="0" smtClean="0">
                          <a:effectLst/>
                        </a:rPr>
                        <a:t> </a:t>
                      </a:r>
                      <a:r>
                        <a:rPr lang="en-US" sz="1400" baseline="0" dirty="0" err="1" smtClean="0">
                          <a:effectLst/>
                        </a:rPr>
                        <a:t>ምክንያት</a:t>
                      </a:r>
                      <a:r>
                        <a:rPr lang="en-US" sz="1400" baseline="0" dirty="0" smtClean="0">
                          <a:effectLst/>
                        </a:rPr>
                        <a:t> </a:t>
                      </a:r>
                      <a:r>
                        <a:rPr lang="en-US" sz="1400" baseline="0" dirty="0" err="1" smtClean="0">
                          <a:effectLst/>
                        </a:rPr>
                        <a:t>የሚሆኑ</a:t>
                      </a:r>
                      <a:r>
                        <a:rPr lang="en-US" sz="1400" baseline="0" dirty="0" smtClean="0">
                          <a:effectLst/>
                        </a:rPr>
                        <a:t> </a:t>
                      </a:r>
                      <a:r>
                        <a:rPr lang="en-US" sz="1400" baseline="0" dirty="0" err="1" smtClean="0">
                          <a:effectLst/>
                        </a:rPr>
                        <a:t>ጉዳዮች</a:t>
                      </a:r>
                      <a:endParaRPr lang="en-US" sz="1400" dirty="0">
                        <a:effectLst/>
                        <a:latin typeface="Agency FB" pitchFamily="34" charset="0"/>
                        <a:ea typeface="Calibri"/>
                        <a:cs typeface="Arial"/>
                      </a:endParaRPr>
                    </a:p>
                  </a:txBody>
                  <a:tcPr marL="68580" marR="68580" marT="0" marB="0"/>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a:lnSpc>
                          <a:spcPct val="115000"/>
                        </a:lnSpc>
                        <a:spcBef>
                          <a:spcPts val="0"/>
                        </a:spcBef>
                        <a:spcAft>
                          <a:spcPts val="0"/>
                        </a:spcAft>
                      </a:pPr>
                      <a:r>
                        <a:rPr lang="am-ET" sz="1400" dirty="0">
                          <a:effectLst/>
                        </a:rPr>
                        <a:t>የመፍትሄ ሃሳብ</a:t>
                      </a:r>
                      <a:endParaRPr lang="en-US" sz="1400" dirty="0">
                        <a:effectLst/>
                        <a:latin typeface="Agency FB" pitchFamily="34" charset="0"/>
                        <a:ea typeface="Calibri"/>
                        <a:cs typeface="Arial"/>
                      </a:endParaRPr>
                    </a:p>
                  </a:txBody>
                  <a:tcPr marL="68580" marR="68580" marT="0" marB="0"/>
                </a:tc>
                <a:tc>
                  <a:txBody>
                    <a:bodyPr/>
                    <a:lstStyle>
                      <a:lvl1pPr marL="0" algn="l" defTabSz="914400" rtl="0" eaLnBrk="1" latinLnBrk="0" hangingPunct="1">
                        <a:defRPr sz="1800" b="1" kern="1200">
                          <a:solidFill>
                            <a:schemeClr val="lt1"/>
                          </a:solidFill>
                          <a:latin typeface="Georgia"/>
                        </a:defRPr>
                      </a:lvl1pPr>
                      <a:lvl2pPr marL="457200" algn="l" defTabSz="914400" rtl="0" eaLnBrk="1" latinLnBrk="0" hangingPunct="1">
                        <a:defRPr sz="1800" b="1" kern="1200">
                          <a:solidFill>
                            <a:schemeClr val="lt1"/>
                          </a:solidFill>
                          <a:latin typeface="Georgia"/>
                        </a:defRPr>
                      </a:lvl2pPr>
                      <a:lvl3pPr marL="914400" algn="l" defTabSz="914400" rtl="0" eaLnBrk="1" latinLnBrk="0" hangingPunct="1">
                        <a:defRPr sz="1800" b="1" kern="1200">
                          <a:solidFill>
                            <a:schemeClr val="lt1"/>
                          </a:solidFill>
                          <a:latin typeface="Georgia"/>
                        </a:defRPr>
                      </a:lvl3pPr>
                      <a:lvl4pPr marL="1371600" algn="l" defTabSz="914400" rtl="0" eaLnBrk="1" latinLnBrk="0" hangingPunct="1">
                        <a:defRPr sz="1800" b="1" kern="1200">
                          <a:solidFill>
                            <a:schemeClr val="lt1"/>
                          </a:solidFill>
                          <a:latin typeface="Georgia"/>
                        </a:defRPr>
                      </a:lvl4pPr>
                      <a:lvl5pPr marL="1828800" algn="l" defTabSz="914400" rtl="0" eaLnBrk="1" latinLnBrk="0" hangingPunct="1">
                        <a:defRPr sz="1800" b="1" kern="1200">
                          <a:solidFill>
                            <a:schemeClr val="lt1"/>
                          </a:solidFill>
                          <a:latin typeface="Georgia"/>
                        </a:defRPr>
                      </a:lvl5pPr>
                      <a:lvl6pPr marL="2286000" algn="l" defTabSz="914400" rtl="0" eaLnBrk="1" latinLnBrk="0" hangingPunct="1">
                        <a:defRPr sz="1800" b="1" kern="1200">
                          <a:solidFill>
                            <a:schemeClr val="lt1"/>
                          </a:solidFill>
                          <a:latin typeface="Georgia"/>
                        </a:defRPr>
                      </a:lvl6pPr>
                      <a:lvl7pPr marL="2743200" algn="l" defTabSz="914400" rtl="0" eaLnBrk="1" latinLnBrk="0" hangingPunct="1">
                        <a:defRPr sz="1800" b="1" kern="1200">
                          <a:solidFill>
                            <a:schemeClr val="lt1"/>
                          </a:solidFill>
                          <a:latin typeface="Georgia"/>
                        </a:defRPr>
                      </a:lvl7pPr>
                      <a:lvl8pPr marL="3200400" algn="l" defTabSz="914400" rtl="0" eaLnBrk="1" latinLnBrk="0" hangingPunct="1">
                        <a:defRPr sz="1800" b="1" kern="1200">
                          <a:solidFill>
                            <a:schemeClr val="lt1"/>
                          </a:solidFill>
                          <a:latin typeface="Georgia"/>
                        </a:defRPr>
                      </a:lvl8pPr>
                      <a:lvl9pPr marL="3657600" algn="l" defTabSz="914400" rtl="0" eaLnBrk="1" latinLnBrk="0" hangingPunct="1">
                        <a:defRPr sz="1800" b="1" kern="1200">
                          <a:solidFill>
                            <a:schemeClr val="lt1"/>
                          </a:solidFill>
                          <a:latin typeface="Georgia"/>
                        </a:defRPr>
                      </a:lvl9pPr>
                    </a:lstStyle>
                    <a:p>
                      <a:pPr marL="0" marR="0">
                        <a:lnSpc>
                          <a:spcPct val="115000"/>
                        </a:lnSpc>
                        <a:spcBef>
                          <a:spcPts val="0"/>
                        </a:spcBef>
                        <a:spcAft>
                          <a:spcPts val="0"/>
                        </a:spcAft>
                      </a:pPr>
                      <a:r>
                        <a:rPr lang="am-ET" sz="1400" dirty="0">
                          <a:effectLst/>
                        </a:rPr>
                        <a:t>ፈጻሚ አካል</a:t>
                      </a:r>
                      <a:endParaRPr lang="en-US" sz="1400" dirty="0">
                        <a:effectLst/>
                        <a:latin typeface="Agency FB" pitchFamily="34" charset="0"/>
                        <a:ea typeface="Calibri"/>
                        <a:cs typeface="Arial"/>
                      </a:endParaRPr>
                    </a:p>
                  </a:txBody>
                  <a:tcPr marL="68580" marR="68580" marT="0" marB="0"/>
                </a:tc>
                <a:extLst>
                  <a:ext uri="{0D108BD9-81ED-4DB2-BD59-A6C34878D82A}">
                    <a16:rowId xmlns:a16="http://schemas.microsoft.com/office/drawing/2014/main" xmlns="" val="10000"/>
                  </a:ext>
                </a:extLst>
              </a:tr>
              <a:tr h="1848156">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just">
                        <a:lnSpc>
                          <a:spcPct val="115000"/>
                        </a:lnSpc>
                        <a:spcBef>
                          <a:spcPts val="0"/>
                        </a:spcBef>
                        <a:spcAft>
                          <a:spcPts val="0"/>
                        </a:spcAft>
                      </a:pPr>
                      <a:r>
                        <a:rPr lang="en-US" sz="1400" noProof="0" dirty="0" smtClean="0">
                          <a:effectLst/>
                          <a:latin typeface="+mn-lt"/>
                          <a:ea typeface="+mn-ea"/>
                          <a:cs typeface="+mn-cs"/>
                        </a:rPr>
                        <a:t>9</a:t>
                      </a:r>
                      <a:endParaRPr lang="am-ET" sz="1400" noProof="0" dirty="0">
                        <a:effectLst/>
                        <a:latin typeface="Calibri"/>
                        <a:ea typeface="Calibri"/>
                        <a:cs typeface="Arial"/>
                      </a:endParaRPr>
                    </a:p>
                  </a:txBody>
                  <a:tcPr marL="68580" marR="68580" marT="0" marB="0"/>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0" marR="0" algn="just">
                        <a:lnSpc>
                          <a:spcPct val="150000"/>
                        </a:lnSpc>
                        <a:spcBef>
                          <a:spcPts val="0"/>
                        </a:spcBef>
                        <a:spcAft>
                          <a:spcPts val="0"/>
                        </a:spcAft>
                      </a:pPr>
                      <a:r>
                        <a:rPr lang="am-ET" sz="1400" b="1" dirty="0" smtClean="0">
                          <a:solidFill>
                            <a:srgbClr val="000000"/>
                          </a:solidFill>
                          <a:effectLst/>
                          <a:latin typeface="Ebrima"/>
                          <a:ea typeface="Calibri"/>
                          <a:cs typeface="Ebrima"/>
                        </a:rPr>
                        <a:t>የመንግስት</a:t>
                      </a:r>
                      <a:r>
                        <a:rPr lang="am-ET" sz="1400" b="1" dirty="0" smtClean="0">
                          <a:solidFill>
                            <a:srgbClr val="000000"/>
                          </a:solidFill>
                          <a:effectLst/>
                          <a:latin typeface="Calibri"/>
                          <a:ea typeface="Calibri"/>
                          <a:cs typeface="Calibri"/>
                        </a:rPr>
                        <a:t> </a:t>
                      </a:r>
                      <a:r>
                        <a:rPr lang="am-ET" sz="1400" b="1" dirty="0" smtClean="0">
                          <a:solidFill>
                            <a:srgbClr val="000000"/>
                          </a:solidFill>
                          <a:effectLst/>
                          <a:latin typeface="Ebrima"/>
                          <a:ea typeface="Calibri"/>
                          <a:cs typeface="Ebrima"/>
                        </a:rPr>
                        <a:t>የአሰራር</a:t>
                      </a:r>
                      <a:r>
                        <a:rPr lang="am-ET" sz="1400" b="1" dirty="0" smtClean="0">
                          <a:solidFill>
                            <a:srgbClr val="000000"/>
                          </a:solidFill>
                          <a:effectLst/>
                          <a:latin typeface="Calibri"/>
                          <a:ea typeface="Calibri"/>
                          <a:cs typeface="Calibri"/>
                        </a:rPr>
                        <a:t>  </a:t>
                      </a:r>
                      <a:r>
                        <a:rPr lang="am-ET" sz="1400" b="1" dirty="0" smtClean="0">
                          <a:solidFill>
                            <a:srgbClr val="000000"/>
                          </a:solidFill>
                          <a:effectLst/>
                          <a:latin typeface="Ebrima"/>
                          <a:ea typeface="Calibri"/>
                          <a:cs typeface="Ebrima"/>
                        </a:rPr>
                        <a:t>ስርአት</a:t>
                      </a:r>
                      <a:endParaRPr lang="en-US" sz="1400" dirty="0" smtClean="0">
                        <a:effectLst/>
                        <a:latin typeface="Calibri"/>
                        <a:ea typeface="Calibri"/>
                        <a:cs typeface="Arial"/>
                      </a:endParaRPr>
                    </a:p>
                    <a:p>
                      <a:pPr marL="0" marR="0" algn="just">
                        <a:lnSpc>
                          <a:spcPct val="115000"/>
                        </a:lnSpc>
                        <a:spcBef>
                          <a:spcPts val="0"/>
                        </a:spcBef>
                        <a:spcAft>
                          <a:spcPts val="0"/>
                        </a:spcAft>
                      </a:pPr>
                      <a:r>
                        <a:rPr lang="am-ET" sz="1400" noProof="0" dirty="0">
                          <a:effectLst/>
                        </a:rPr>
                        <a:t> </a:t>
                      </a:r>
                      <a:endParaRPr lang="am-ET" sz="1400" noProof="0" dirty="0">
                        <a:effectLst/>
                        <a:latin typeface="Calibri"/>
                        <a:ea typeface="Calibri"/>
                        <a:cs typeface="Arial"/>
                      </a:endParaRPr>
                    </a:p>
                  </a:txBody>
                  <a:tcPr marL="68580" marR="68580" marT="0" marB="0"/>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342900" marR="0" lvl="0" indent="-342900" algn="just">
                        <a:lnSpc>
                          <a:spcPct val="150000"/>
                        </a:lnSpc>
                        <a:spcBef>
                          <a:spcPts val="0"/>
                        </a:spcBef>
                        <a:spcAft>
                          <a:spcPts val="0"/>
                        </a:spcAft>
                        <a:buFont typeface="Symbol"/>
                        <a:buChar char=""/>
                      </a:pPr>
                      <a:r>
                        <a:rPr lang="am-ET" sz="1400" noProof="0" dirty="0" smtClean="0">
                          <a:solidFill>
                            <a:srgbClr val="000000"/>
                          </a:solidFill>
                          <a:effectLst/>
                          <a:latin typeface="Ebrima"/>
                          <a:ea typeface="Calibri"/>
                          <a:cs typeface="Ebrima"/>
                        </a:rPr>
                        <a:t>አሁንም</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ድረስ</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በተወሰነ</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ደረጃ</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የመንግስት</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አሰራሮች</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እና</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ቢሮክራሲዎች</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ምቹ፣</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ፈጣን</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እና</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ወጥ</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አለመሆን</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እንዲሁም</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ለሁሉም</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ግልጽ</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ባለመሆናቸው</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የአምራች</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ኢንዱስትሪዎች</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ምርታማነት</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ላይ</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እክል</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ይፈጠራል</a:t>
                      </a:r>
                      <a:r>
                        <a:rPr lang="am-ET" sz="1400" noProof="0" dirty="0" smtClean="0">
                          <a:solidFill>
                            <a:srgbClr val="000000"/>
                          </a:solidFill>
                          <a:effectLst/>
                          <a:latin typeface="Calibri"/>
                          <a:ea typeface="Calibri"/>
                          <a:cs typeface="Calibri"/>
                        </a:rPr>
                        <a:t> </a:t>
                      </a:r>
                      <a:endParaRPr lang="am-ET" sz="1400" noProof="0" dirty="0" smtClean="0">
                        <a:effectLst/>
                        <a:latin typeface="Calibri"/>
                        <a:ea typeface="Calibri"/>
                        <a:cs typeface="Arial"/>
                      </a:endParaRPr>
                    </a:p>
                    <a:p>
                      <a:pPr marL="342900" marR="0" lvl="0" indent="-342900">
                        <a:lnSpc>
                          <a:spcPct val="150000"/>
                        </a:lnSpc>
                        <a:spcBef>
                          <a:spcPts val="0"/>
                        </a:spcBef>
                        <a:spcAft>
                          <a:spcPts val="0"/>
                        </a:spcAft>
                        <a:buFont typeface="Symbol"/>
                        <a:buChar char=""/>
                      </a:pPr>
                      <a:r>
                        <a:rPr lang="am-ET" sz="1400" noProof="0" dirty="0" smtClean="0">
                          <a:solidFill>
                            <a:srgbClr val="000000"/>
                          </a:solidFill>
                          <a:effectLst/>
                          <a:latin typeface="Ebrima"/>
                          <a:ea typeface="Calibri"/>
                          <a:cs typeface="Ebrima"/>
                        </a:rPr>
                        <a:t>የጉምሩክና</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ስራዎች</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ቀልጣፋ</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አለመሆን</a:t>
                      </a:r>
                      <a:endParaRPr lang="am-ET" sz="1400" noProof="0" dirty="0" smtClean="0">
                        <a:effectLst/>
                        <a:latin typeface="Calibri"/>
                        <a:ea typeface="Calibri"/>
                        <a:cs typeface="Arial"/>
                      </a:endParaRPr>
                    </a:p>
                    <a:p>
                      <a:pPr marL="342900" marR="0" lvl="0" indent="-342900" algn="just">
                        <a:lnSpc>
                          <a:spcPct val="150000"/>
                        </a:lnSpc>
                        <a:spcBef>
                          <a:spcPts val="0"/>
                        </a:spcBef>
                        <a:spcAft>
                          <a:spcPts val="0"/>
                        </a:spcAft>
                        <a:buFont typeface="Symbol"/>
                        <a:buChar char=""/>
                      </a:pPr>
                      <a:r>
                        <a:rPr lang="am-ET" sz="1400" noProof="0" dirty="0" smtClean="0">
                          <a:solidFill>
                            <a:srgbClr val="000000"/>
                          </a:solidFill>
                          <a:effectLst/>
                          <a:latin typeface="Ebrima"/>
                          <a:ea typeface="Calibri"/>
                          <a:cs typeface="Ebrima"/>
                        </a:rPr>
                        <a:t>ለኢንዱስትሪ</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እድገት</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ማነቆ</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የሆኑ</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ፖሊሲዎች</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ህጎች</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መመሪያዎች</a:t>
                      </a:r>
                      <a:endParaRPr lang="am-ET" sz="1400" noProof="0" dirty="0" smtClean="0">
                        <a:effectLst/>
                        <a:latin typeface="Calibri"/>
                        <a:ea typeface="Calibri"/>
                        <a:cs typeface="Arial"/>
                      </a:endParaRPr>
                    </a:p>
                    <a:p>
                      <a:pPr marL="342900" marR="0" lvl="0" indent="-342900" algn="just">
                        <a:lnSpc>
                          <a:spcPct val="150000"/>
                        </a:lnSpc>
                        <a:spcBef>
                          <a:spcPts val="0"/>
                        </a:spcBef>
                        <a:spcAft>
                          <a:spcPts val="0"/>
                        </a:spcAft>
                        <a:buFont typeface="Symbol"/>
                        <a:buChar char=""/>
                      </a:pPr>
                      <a:r>
                        <a:rPr lang="am-ET" sz="1400" noProof="0" dirty="0" smtClean="0">
                          <a:solidFill>
                            <a:srgbClr val="000000"/>
                          </a:solidFill>
                          <a:effectLst/>
                          <a:latin typeface="Ebrima"/>
                          <a:ea typeface="Calibri"/>
                          <a:cs typeface="Ebrima"/>
                        </a:rPr>
                        <a:t>ሁሉም</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የመንግስት</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መ</a:t>
                      </a:r>
                      <a:r>
                        <a:rPr lang="am-ET" sz="1400" noProof="0" dirty="0" smtClean="0">
                          <a:solidFill>
                            <a:srgbClr val="000000"/>
                          </a:solidFill>
                          <a:effectLst/>
                          <a:latin typeface="Calibri"/>
                          <a:ea typeface="Calibri"/>
                          <a:cs typeface="Calibri"/>
                        </a:rPr>
                        <a:t>/</a:t>
                      </a:r>
                      <a:r>
                        <a:rPr lang="am-ET" sz="1400" noProof="0" dirty="0" smtClean="0">
                          <a:solidFill>
                            <a:srgbClr val="000000"/>
                          </a:solidFill>
                          <a:effectLst/>
                          <a:latin typeface="Ebrima"/>
                          <a:ea typeface="Calibri"/>
                          <a:cs typeface="Ebrima"/>
                        </a:rPr>
                        <a:t>ቤቶች</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ለአምራች</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ዘርፍ</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ድጋፍ</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ያላቸው</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ቁርጠኝነት</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አናሳ</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መሆን</a:t>
                      </a:r>
                      <a:r>
                        <a:rPr lang="am-ET" sz="1400" noProof="0" dirty="0" smtClean="0">
                          <a:solidFill>
                            <a:srgbClr val="000000"/>
                          </a:solidFill>
                          <a:effectLst/>
                          <a:latin typeface="Calibri"/>
                          <a:ea typeface="Calibri"/>
                          <a:cs typeface="Calibri"/>
                        </a:rPr>
                        <a:t> </a:t>
                      </a:r>
                      <a:endParaRPr lang="am-ET" sz="1400" noProof="0" dirty="0">
                        <a:effectLst/>
                        <a:latin typeface="Calibri"/>
                        <a:ea typeface="Calibri"/>
                        <a:cs typeface="Arial"/>
                      </a:endParaRPr>
                    </a:p>
                  </a:txBody>
                  <a:tcPr marL="68580" marR="68580" marT="0" marB="0"/>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342900" marR="0" lvl="0" indent="-342900" algn="just">
                        <a:lnSpc>
                          <a:spcPct val="150000"/>
                        </a:lnSpc>
                        <a:spcBef>
                          <a:spcPts val="0"/>
                        </a:spcBef>
                        <a:spcAft>
                          <a:spcPts val="0"/>
                        </a:spcAft>
                        <a:buFont typeface="Symbol"/>
                        <a:buChar char=""/>
                      </a:pPr>
                      <a:r>
                        <a:rPr lang="am-ET" sz="1400" noProof="0" dirty="0" smtClean="0">
                          <a:solidFill>
                            <a:srgbClr val="000000"/>
                          </a:solidFill>
                          <a:effectLst/>
                          <a:latin typeface="Ebrima"/>
                          <a:ea typeface="Calibri"/>
                          <a:cs typeface="Ebrima"/>
                        </a:rPr>
                        <a:t>መንግስት</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ምቹ</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እና</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ቀልጣፋ</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መንግስት</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አሰራሮችን</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እንዲሁም</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የድጋፍ</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ስራዎችን</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በአንድ</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መስኮች</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መስጠት</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የሚችልበትን</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መንገድ</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ተግባራዊ</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ማድረግ</a:t>
                      </a:r>
                      <a:endParaRPr lang="am-ET" sz="1400" noProof="0" dirty="0" smtClean="0">
                        <a:effectLst/>
                        <a:latin typeface="Calibri"/>
                        <a:ea typeface="Calibri"/>
                        <a:cs typeface="Arial"/>
                      </a:endParaRPr>
                    </a:p>
                    <a:p>
                      <a:pPr marL="342900" marR="0" lvl="0" indent="-342900" algn="just">
                        <a:lnSpc>
                          <a:spcPct val="150000"/>
                        </a:lnSpc>
                        <a:spcBef>
                          <a:spcPts val="0"/>
                        </a:spcBef>
                        <a:spcAft>
                          <a:spcPts val="0"/>
                        </a:spcAft>
                        <a:buFont typeface="Symbol"/>
                        <a:buChar char=""/>
                      </a:pPr>
                      <a:r>
                        <a:rPr lang="am-ET" sz="1400" noProof="0" dirty="0" smtClean="0">
                          <a:solidFill>
                            <a:srgbClr val="000000"/>
                          </a:solidFill>
                          <a:effectLst/>
                          <a:latin typeface="Ebrima"/>
                          <a:ea typeface="Calibri"/>
                          <a:cs typeface="Ebrima"/>
                        </a:rPr>
                        <a:t>ለአምራቾች</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ቀላል</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የጉምሩክ</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አገልግሎት</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አንዲያገኙ</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ማድረግ</a:t>
                      </a:r>
                      <a:endParaRPr lang="am-ET" sz="1400" noProof="0" dirty="0" smtClean="0">
                        <a:effectLst/>
                        <a:latin typeface="Calibri"/>
                        <a:ea typeface="Calibri"/>
                        <a:cs typeface="Arial"/>
                      </a:endParaRPr>
                    </a:p>
                    <a:p>
                      <a:pPr marL="342900" marR="0" lvl="0" indent="-342900" algn="just">
                        <a:lnSpc>
                          <a:spcPct val="150000"/>
                        </a:lnSpc>
                        <a:spcBef>
                          <a:spcPts val="0"/>
                        </a:spcBef>
                        <a:spcAft>
                          <a:spcPts val="0"/>
                        </a:spcAft>
                        <a:buFont typeface="Symbol"/>
                        <a:buChar char=""/>
                      </a:pPr>
                      <a:r>
                        <a:rPr lang="am-ET" sz="1400" noProof="0" dirty="0" smtClean="0">
                          <a:solidFill>
                            <a:srgbClr val="000000"/>
                          </a:solidFill>
                          <a:effectLst/>
                          <a:latin typeface="Ebrima"/>
                          <a:ea typeface="Calibri"/>
                          <a:cs typeface="Ebrima"/>
                        </a:rPr>
                        <a:t>ባለድርሻ</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አካላች</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ለአምራች</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ትኩረት</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በማድረግ</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አስፈላጊውን</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ድጋፍ</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እንዲያደርጉ</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የሚያስችል</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ተጠያቂነት</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ያለው</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አሰራር</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እንዲኖር</a:t>
                      </a:r>
                      <a:r>
                        <a:rPr lang="am-ET" sz="1400" noProof="0" dirty="0" smtClean="0">
                          <a:solidFill>
                            <a:srgbClr val="000000"/>
                          </a:solidFill>
                          <a:effectLst/>
                          <a:latin typeface="Calibri"/>
                          <a:ea typeface="Calibri"/>
                          <a:cs typeface="Calibri"/>
                        </a:rPr>
                        <a:t> </a:t>
                      </a:r>
                      <a:r>
                        <a:rPr lang="am-ET" sz="1400" noProof="0" dirty="0" smtClean="0">
                          <a:solidFill>
                            <a:srgbClr val="000000"/>
                          </a:solidFill>
                          <a:effectLst/>
                          <a:latin typeface="Ebrima"/>
                          <a:ea typeface="Calibri"/>
                          <a:cs typeface="Ebrima"/>
                        </a:rPr>
                        <a:t>ማድረግ</a:t>
                      </a:r>
                      <a:r>
                        <a:rPr lang="am-ET" sz="1400" noProof="0" dirty="0" smtClean="0">
                          <a:solidFill>
                            <a:srgbClr val="000000"/>
                          </a:solidFill>
                          <a:effectLst/>
                          <a:latin typeface="Calibri"/>
                          <a:ea typeface="Calibri"/>
                          <a:cs typeface="Calibri"/>
                        </a:rPr>
                        <a:t> </a:t>
                      </a:r>
                      <a:endParaRPr lang="am-ET" sz="1400" noProof="0" dirty="0" smtClean="0">
                        <a:effectLst/>
                        <a:latin typeface="Calibri"/>
                        <a:ea typeface="Calibri"/>
                        <a:cs typeface="Arial"/>
                      </a:endParaRPr>
                    </a:p>
                    <a:p>
                      <a:pPr marL="342900" marR="0" lvl="0" indent="-342900" algn="just">
                        <a:lnSpc>
                          <a:spcPct val="150000"/>
                        </a:lnSpc>
                        <a:spcBef>
                          <a:spcPts val="0"/>
                        </a:spcBef>
                        <a:spcAft>
                          <a:spcPts val="0"/>
                        </a:spcAft>
                        <a:buFont typeface="Symbol"/>
                        <a:buChar char=""/>
                      </a:pPr>
                      <a:endParaRPr lang="am-ET" sz="1400" noProof="0" dirty="0" smtClean="0">
                        <a:effectLst/>
                        <a:latin typeface="Calibri"/>
                        <a:ea typeface="Calibri"/>
                        <a:cs typeface="Arial"/>
                      </a:endParaRPr>
                    </a:p>
                  </a:txBody>
                  <a:tcPr marL="68580" marR="68580" marT="0" marB="0"/>
                </a:tc>
                <a:tc>
                  <a:txBody>
                    <a:bodyPr/>
                    <a:lstStyle>
                      <a:lvl1pPr marL="0" algn="l" defTabSz="914400" rtl="0" eaLnBrk="1" latinLnBrk="0" hangingPunct="1">
                        <a:defRPr sz="1800" kern="1200">
                          <a:solidFill>
                            <a:schemeClr val="dk1"/>
                          </a:solidFill>
                          <a:latin typeface="Georgia"/>
                        </a:defRPr>
                      </a:lvl1pPr>
                      <a:lvl2pPr marL="457200" algn="l" defTabSz="914400" rtl="0" eaLnBrk="1" latinLnBrk="0" hangingPunct="1">
                        <a:defRPr sz="1800" kern="1200">
                          <a:solidFill>
                            <a:schemeClr val="dk1"/>
                          </a:solidFill>
                          <a:latin typeface="Georgia"/>
                        </a:defRPr>
                      </a:lvl2pPr>
                      <a:lvl3pPr marL="914400" algn="l" defTabSz="914400" rtl="0" eaLnBrk="1" latinLnBrk="0" hangingPunct="1">
                        <a:defRPr sz="1800" kern="1200">
                          <a:solidFill>
                            <a:schemeClr val="dk1"/>
                          </a:solidFill>
                          <a:latin typeface="Georgia"/>
                        </a:defRPr>
                      </a:lvl3pPr>
                      <a:lvl4pPr marL="1371600" algn="l" defTabSz="914400" rtl="0" eaLnBrk="1" latinLnBrk="0" hangingPunct="1">
                        <a:defRPr sz="1800" kern="1200">
                          <a:solidFill>
                            <a:schemeClr val="dk1"/>
                          </a:solidFill>
                          <a:latin typeface="Georgia"/>
                        </a:defRPr>
                      </a:lvl4pPr>
                      <a:lvl5pPr marL="1828800" algn="l" defTabSz="914400" rtl="0" eaLnBrk="1" latinLnBrk="0" hangingPunct="1">
                        <a:defRPr sz="1800" kern="1200">
                          <a:solidFill>
                            <a:schemeClr val="dk1"/>
                          </a:solidFill>
                          <a:latin typeface="Georgia"/>
                        </a:defRPr>
                      </a:lvl5pPr>
                      <a:lvl6pPr marL="2286000" algn="l" defTabSz="914400" rtl="0" eaLnBrk="1" latinLnBrk="0" hangingPunct="1">
                        <a:defRPr sz="1800" kern="1200">
                          <a:solidFill>
                            <a:schemeClr val="dk1"/>
                          </a:solidFill>
                          <a:latin typeface="Georgia"/>
                        </a:defRPr>
                      </a:lvl6pPr>
                      <a:lvl7pPr marL="2743200" algn="l" defTabSz="914400" rtl="0" eaLnBrk="1" latinLnBrk="0" hangingPunct="1">
                        <a:defRPr sz="1800" kern="1200">
                          <a:solidFill>
                            <a:schemeClr val="dk1"/>
                          </a:solidFill>
                          <a:latin typeface="Georgia"/>
                        </a:defRPr>
                      </a:lvl7pPr>
                      <a:lvl8pPr marL="3200400" algn="l" defTabSz="914400" rtl="0" eaLnBrk="1" latinLnBrk="0" hangingPunct="1">
                        <a:defRPr sz="1800" kern="1200">
                          <a:solidFill>
                            <a:schemeClr val="dk1"/>
                          </a:solidFill>
                          <a:latin typeface="Georgia"/>
                        </a:defRPr>
                      </a:lvl8pPr>
                      <a:lvl9pPr marL="3657600" algn="l" defTabSz="914400" rtl="0" eaLnBrk="1" latinLnBrk="0" hangingPunct="1">
                        <a:defRPr sz="1800" kern="1200">
                          <a:solidFill>
                            <a:schemeClr val="dk1"/>
                          </a:solidFill>
                          <a:latin typeface="Georgia"/>
                        </a:defRPr>
                      </a:lvl9pPr>
                    </a:lstStyle>
                    <a:p>
                      <a:pPr marL="342900" marR="0" lvl="0" indent="-342900" algn="just">
                        <a:lnSpc>
                          <a:spcPct val="115000"/>
                        </a:lnSpc>
                        <a:spcBef>
                          <a:spcPts val="0"/>
                        </a:spcBef>
                        <a:spcAft>
                          <a:spcPts val="0"/>
                        </a:spcAft>
                        <a:buFont typeface="Symbol"/>
                        <a:buChar char=""/>
                      </a:pPr>
                      <a:r>
                        <a:rPr lang="am-ET" sz="1400" dirty="0" smtClean="0">
                          <a:solidFill>
                            <a:srgbClr val="000000"/>
                          </a:solidFill>
                          <a:effectLst/>
                          <a:latin typeface="Ebrima"/>
                          <a:ea typeface="Calibri"/>
                          <a:cs typeface="Ebrima"/>
                        </a:rPr>
                        <a:t>የኢንዱስትሪ</a:t>
                      </a:r>
                      <a:r>
                        <a:rPr lang="am-ET" sz="1400" dirty="0" smtClean="0">
                          <a:solidFill>
                            <a:srgbClr val="000000"/>
                          </a:solidFill>
                          <a:effectLst/>
                          <a:latin typeface="Calibri"/>
                          <a:ea typeface="Calibri"/>
                          <a:cs typeface="Calibri"/>
                        </a:rPr>
                        <a:t> </a:t>
                      </a:r>
                      <a:r>
                        <a:rPr lang="am-ET" sz="1400" dirty="0" smtClean="0">
                          <a:solidFill>
                            <a:srgbClr val="000000"/>
                          </a:solidFill>
                          <a:effectLst/>
                          <a:latin typeface="Ebrima"/>
                          <a:ea typeface="Calibri"/>
                          <a:cs typeface="Ebrima"/>
                        </a:rPr>
                        <a:t>ሚኒስቴር</a:t>
                      </a:r>
                      <a:r>
                        <a:rPr lang="am-ET" sz="1400" dirty="0" smtClean="0">
                          <a:solidFill>
                            <a:srgbClr val="000000"/>
                          </a:solidFill>
                          <a:effectLst/>
                          <a:latin typeface="Calibri"/>
                          <a:ea typeface="Calibri"/>
                          <a:cs typeface="Calibri"/>
                        </a:rPr>
                        <a:t> </a:t>
                      </a:r>
                      <a:r>
                        <a:rPr lang="en-US" sz="1400" dirty="0" smtClean="0">
                          <a:solidFill>
                            <a:srgbClr val="000000"/>
                          </a:solidFill>
                          <a:effectLst/>
                          <a:latin typeface="Ebrima"/>
                          <a:ea typeface="Calibri"/>
                          <a:cs typeface="Ebrima"/>
                        </a:rPr>
                        <a:t>ከ</a:t>
                      </a:r>
                      <a:r>
                        <a:rPr lang="am-ET" sz="1400" dirty="0" smtClean="0">
                          <a:solidFill>
                            <a:srgbClr val="000000"/>
                          </a:solidFill>
                          <a:effectLst/>
                          <a:latin typeface="Ebrima"/>
                          <a:ea typeface="Calibri"/>
                          <a:cs typeface="Ebrima"/>
                        </a:rPr>
                        <a:t>ባለድርሻ</a:t>
                      </a:r>
                      <a:r>
                        <a:rPr lang="am-ET" sz="1400" dirty="0" smtClean="0">
                          <a:solidFill>
                            <a:srgbClr val="000000"/>
                          </a:solidFill>
                          <a:effectLst/>
                          <a:latin typeface="Calibri"/>
                          <a:ea typeface="Calibri"/>
                          <a:cs typeface="Calibri"/>
                        </a:rPr>
                        <a:t> </a:t>
                      </a:r>
                      <a:r>
                        <a:rPr lang="am-ET" sz="1400" dirty="0" smtClean="0">
                          <a:solidFill>
                            <a:srgbClr val="000000"/>
                          </a:solidFill>
                          <a:effectLst/>
                          <a:latin typeface="Ebrima"/>
                          <a:ea typeface="Calibri"/>
                          <a:cs typeface="Ebrima"/>
                        </a:rPr>
                        <a:t>አካላት</a:t>
                      </a:r>
                      <a:r>
                        <a:rPr lang="am-ET" sz="1400" dirty="0" smtClean="0">
                          <a:solidFill>
                            <a:srgbClr val="000000"/>
                          </a:solidFill>
                          <a:effectLst/>
                          <a:latin typeface="Calibri"/>
                          <a:ea typeface="Calibri"/>
                          <a:cs typeface="Calibri"/>
                        </a:rPr>
                        <a:t> </a:t>
                      </a:r>
                      <a:r>
                        <a:rPr lang="am-ET" sz="1400" dirty="0" smtClean="0">
                          <a:solidFill>
                            <a:srgbClr val="000000"/>
                          </a:solidFill>
                          <a:effectLst/>
                          <a:latin typeface="Ebrima"/>
                          <a:ea typeface="Calibri"/>
                          <a:cs typeface="Ebrima"/>
                        </a:rPr>
                        <a:t>ጋር</a:t>
                      </a:r>
                      <a:r>
                        <a:rPr lang="am-ET" sz="1400" dirty="0" smtClean="0">
                          <a:solidFill>
                            <a:srgbClr val="000000"/>
                          </a:solidFill>
                          <a:effectLst/>
                          <a:latin typeface="Calibri"/>
                          <a:ea typeface="Calibri"/>
                          <a:cs typeface="Calibri"/>
                        </a:rPr>
                        <a:t> </a:t>
                      </a:r>
                      <a:r>
                        <a:rPr lang="am-ET" sz="1400" dirty="0" smtClean="0">
                          <a:solidFill>
                            <a:srgbClr val="000000"/>
                          </a:solidFill>
                          <a:effectLst/>
                          <a:latin typeface="Ebrima"/>
                          <a:ea typeface="Calibri"/>
                          <a:cs typeface="Ebrima"/>
                        </a:rPr>
                        <a:t>በመተባበር</a:t>
                      </a:r>
                      <a:endParaRPr lang="en-US" sz="1400" dirty="0">
                        <a:effectLst/>
                        <a:latin typeface="Calibri"/>
                        <a:ea typeface="Calibri"/>
                        <a:cs typeface="Arial"/>
                      </a:endParaRPr>
                    </a:p>
                  </a:txBody>
                  <a:tcPr marL="68580" marR="68580" marT="0" marB="0"/>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5987560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 xmlns:a16="http://schemas.microsoft.com/office/drawing/2014/main" id="{83871DDC-13AD-0A9E-871F-728D368F6416}"/>
              </a:ext>
            </a:extLst>
          </p:cNvPr>
          <p:cNvGraphicFramePr>
            <a:graphicFrameLocks noChangeAspect="1"/>
          </p:cNvGraphicFramePr>
          <p:nvPr>
            <p:custDataLst>
              <p:tags r:id="rId2"/>
            </p:custDataLst>
          </p:nvPr>
        </p:nvGraphicFramePr>
        <p:xfrm>
          <a:off x="1193" y="1588"/>
          <a:ext cx="1191" cy="1588"/>
        </p:xfrm>
        <a:graphic>
          <a:graphicData uri="http://schemas.openxmlformats.org/presentationml/2006/ole">
            <mc:AlternateContent xmlns:mc="http://schemas.openxmlformats.org/markup-compatibility/2006">
              <mc:Choice xmlns:v="urn:schemas-microsoft-com:vml" Requires="v">
                <p:oleObj spid="_x0000_s12319" name="think-cell Slide" r:id="rId5" imgW="359" imgH="360" progId="TCLayout.ActiveDocument.1">
                  <p:embed/>
                </p:oleObj>
              </mc:Choice>
              <mc:Fallback>
                <p:oleObj name="think-cell Slide" r:id="rId5" imgW="359" imgH="360" progId="TCLayout.ActiveDocument.1">
                  <p:embed/>
                  <p:pic>
                    <p:nvPicPr>
                      <p:cNvPr id="0" name=""/>
                      <p:cNvPicPr/>
                      <p:nvPr/>
                    </p:nvPicPr>
                    <p:blipFill>
                      <a:blip r:embed="rId6"/>
                      <a:stretch>
                        <a:fillRect/>
                      </a:stretch>
                    </p:blipFill>
                    <p:spPr>
                      <a:xfrm>
                        <a:off x="1193" y="1588"/>
                        <a:ext cx="1191" cy="1588"/>
                      </a:xfrm>
                      <a:prstGeom prst="rect">
                        <a:avLst/>
                      </a:prstGeom>
                    </p:spPr>
                  </p:pic>
                </p:oleObj>
              </mc:Fallback>
            </mc:AlternateContent>
          </a:graphicData>
        </a:graphic>
      </p:graphicFrame>
      <p:sp>
        <p:nvSpPr>
          <p:cNvPr id="28" name="Title 27">
            <a:extLst>
              <a:ext uri="{FF2B5EF4-FFF2-40B4-BE49-F238E27FC236}">
                <a16:creationId xmlns="" xmlns:a16="http://schemas.microsoft.com/office/drawing/2014/main" id="{9AFE2B83-2439-48FC-9C6B-B6121553F380}"/>
              </a:ext>
            </a:extLst>
          </p:cNvPr>
          <p:cNvSpPr>
            <a:spLocks noGrp="1"/>
          </p:cNvSpPr>
          <p:nvPr>
            <p:ph type="ctrTitle"/>
          </p:nvPr>
        </p:nvSpPr>
        <p:spPr>
          <a:xfrm>
            <a:off x="2805599" y="2779921"/>
            <a:ext cx="4422726" cy="1218795"/>
          </a:xfrm>
        </p:spPr>
        <p:txBody>
          <a:bodyPr vert="horz"/>
          <a:lstStyle/>
          <a:p>
            <a:r>
              <a:rPr lang="am-ET" dirty="0"/>
              <a:t>አመሰግናለሁ</a:t>
            </a:r>
            <a:br>
              <a:rPr lang="am-ET" dirty="0"/>
            </a:br>
            <a:r>
              <a:rPr lang="en-US" dirty="0"/>
              <a:t>Thank You!</a:t>
            </a:r>
          </a:p>
        </p:txBody>
      </p:sp>
      <p:pic>
        <p:nvPicPr>
          <p:cNvPr id="4" name="Picture 3" descr="Logo&#10;&#10;Description automatically generated">
            <a:extLst>
              <a:ext uri="{FF2B5EF4-FFF2-40B4-BE49-F238E27FC236}">
                <a16:creationId xmlns="" xmlns:a16="http://schemas.microsoft.com/office/drawing/2014/main" id="{BF8AABE9-DF83-435A-B57F-7CC09822B0F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5020" t="25976" r="28062" b="26123"/>
          <a:stretch/>
        </p:blipFill>
        <p:spPr>
          <a:xfrm>
            <a:off x="7573556" y="3082714"/>
            <a:ext cx="637103" cy="613211"/>
          </a:xfrm>
          <a:prstGeom prst="rect">
            <a:avLst/>
          </a:prstGeom>
        </p:spPr>
      </p:pic>
    </p:spTree>
    <p:extLst>
      <p:ext uri="{BB962C8B-B14F-4D97-AF65-F5344CB8AC3E}">
        <p14:creationId xmlns:p14="http://schemas.microsoft.com/office/powerpoint/2010/main" val="992253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858442" y="1644"/>
          <a:ext cx="1190" cy="1587"/>
        </p:xfrm>
        <a:graphic>
          <a:graphicData uri="http://schemas.openxmlformats.org/presentationml/2006/ole">
            <mc:AlternateContent xmlns:mc="http://schemas.openxmlformats.org/markup-compatibility/2006">
              <mc:Choice xmlns:v="urn:schemas-microsoft-com:vml" Requires="v">
                <p:oleObj spid="_x0000_s22555"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858442" y="1644"/>
                        <a:ext cx="1190"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857277" y="0"/>
            <a:ext cx="119063" cy="158750"/>
          </a:xfrm>
          <a:prstGeom prst="rect">
            <a:avLst/>
          </a:prstGeom>
          <a:solidFill>
            <a:scrgbClr r="0" g="0" b="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endParaRPr lang="en-US" sz="2000" b="1" err="1">
              <a:solidFill>
                <a:prstClr val="black"/>
              </a:solidFill>
              <a:latin typeface="Calibri" panose="020F0502020204030204" pitchFamily="34" charset="0"/>
              <a:sym typeface="Calibri" panose="020F0502020204030204" pitchFamily="34" charset="0"/>
            </a:endParaRPr>
          </a:p>
        </p:txBody>
      </p:sp>
      <p:sp>
        <p:nvSpPr>
          <p:cNvPr id="2" name="Text Placeholder 1"/>
          <p:cNvSpPr>
            <a:spLocks noGrp="1"/>
          </p:cNvSpPr>
          <p:nvPr>
            <p:ph type="body" sz="quarter" idx="14"/>
          </p:nvPr>
        </p:nvSpPr>
        <p:spPr>
          <a:xfrm>
            <a:off x="377890" y="255588"/>
            <a:ext cx="7550798" cy="823912"/>
          </a:xfrm>
        </p:spPr>
        <p:txBody>
          <a:bodyPr>
            <a:normAutofit/>
          </a:bodyPr>
          <a:lstStyle/>
          <a:p>
            <a:pPr algn="ctr"/>
            <a:r>
              <a:rPr lang="am-ET" sz="1800" dirty="0" smtClean="0">
                <a:solidFill>
                  <a:srgbClr val="002060"/>
                </a:solidFill>
              </a:rPr>
              <a:t>የማምረት </a:t>
            </a:r>
            <a:r>
              <a:rPr lang="am-ET" sz="1800" dirty="0">
                <a:solidFill>
                  <a:srgbClr val="002060"/>
                </a:solidFill>
              </a:rPr>
              <a:t>አቅም አጠቃቀም </a:t>
            </a:r>
            <a:r>
              <a:rPr lang="am-ET" sz="1800" dirty="0">
                <a:solidFill>
                  <a:srgbClr val="FF0000"/>
                </a:solidFill>
              </a:rPr>
              <a:t>የአለካ</a:t>
            </a:r>
            <a:r>
              <a:rPr lang="en-US" sz="1800" dirty="0">
                <a:solidFill>
                  <a:srgbClr val="FF0000"/>
                </a:solidFill>
              </a:rPr>
              <a:t>ክ </a:t>
            </a:r>
            <a:r>
              <a:rPr lang="en-US" sz="1800" dirty="0" err="1">
                <a:solidFill>
                  <a:srgbClr val="FF0000"/>
                </a:solidFill>
              </a:rPr>
              <a:t>ምን</a:t>
            </a:r>
            <a:r>
              <a:rPr lang="en-US" sz="1800" dirty="0">
                <a:solidFill>
                  <a:srgbClr val="FF0000"/>
                </a:solidFill>
              </a:rPr>
              <a:t> </a:t>
            </a:r>
            <a:r>
              <a:rPr lang="en-US" sz="1800" dirty="0" err="1">
                <a:solidFill>
                  <a:srgbClr val="FF0000"/>
                </a:solidFill>
              </a:rPr>
              <a:t>ይመስላል</a:t>
            </a:r>
            <a:r>
              <a:rPr lang="en-US" sz="1800" dirty="0">
                <a:solidFill>
                  <a:srgbClr val="FF0000"/>
                </a:solidFill>
              </a:rPr>
              <a:t> </a:t>
            </a:r>
          </a:p>
        </p:txBody>
      </p:sp>
      <p:sp>
        <p:nvSpPr>
          <p:cNvPr id="6" name="TextBox 5">
            <a:extLst>
              <a:ext uri="{FF2B5EF4-FFF2-40B4-BE49-F238E27FC236}">
                <a16:creationId xmlns="" xmlns:a16="http://schemas.microsoft.com/office/drawing/2014/main" id="{64D081C0-A6A7-FA47-75F7-3114F0114EE2}"/>
              </a:ext>
            </a:extLst>
          </p:cNvPr>
          <p:cNvSpPr txBox="1"/>
          <p:nvPr/>
        </p:nvSpPr>
        <p:spPr>
          <a:xfrm>
            <a:off x="377886" y="1349390"/>
            <a:ext cx="8446536" cy="2585323"/>
          </a:xfrm>
          <a:prstGeom prst="rect">
            <a:avLst/>
          </a:prstGeom>
          <a:ln w="19050">
            <a:solidFill>
              <a:srgbClr val="002060"/>
            </a:solidFill>
          </a:ln>
        </p:spPr>
        <p:style>
          <a:lnRef idx="2">
            <a:schemeClr val="accent4"/>
          </a:lnRef>
          <a:fillRef idx="1">
            <a:schemeClr val="lt1"/>
          </a:fillRef>
          <a:effectRef idx="0">
            <a:schemeClr val="accent4"/>
          </a:effectRef>
          <a:fontRef idx="minor">
            <a:schemeClr val="dk1"/>
          </a:fontRef>
        </p:style>
        <p:txBody>
          <a:bodyPr wrap="square">
            <a:spAutoFit/>
          </a:bodyPr>
          <a:lstStyle/>
          <a:p>
            <a:pPr marL="285750" indent="-285750" algn="just">
              <a:lnSpc>
                <a:spcPct val="150000"/>
              </a:lnSpc>
              <a:buFont typeface="Wingdings" pitchFamily="2" charset="2"/>
              <a:buChar char="§"/>
            </a:pPr>
            <a:r>
              <a:rPr lang="en-US" dirty="0" err="1"/>
              <a:t>የአሰራርና</a:t>
            </a:r>
            <a:r>
              <a:rPr lang="en-US" dirty="0"/>
              <a:t> </a:t>
            </a:r>
            <a:r>
              <a:rPr lang="am-ET" dirty="0"/>
              <a:t> የአለካክ ዘዴ </a:t>
            </a:r>
            <a:r>
              <a:rPr lang="am-ET" dirty="0">
                <a:solidFill>
                  <a:srgbClr val="FF0000"/>
                </a:solidFill>
              </a:rPr>
              <a:t>ወጥነት የሌለውና ጉራማይሌ </a:t>
            </a:r>
            <a:r>
              <a:rPr lang="am-ET" dirty="0" smtClean="0"/>
              <a:t>መሆን</a:t>
            </a:r>
            <a:endParaRPr lang="en-US" dirty="0" smtClean="0"/>
          </a:p>
          <a:p>
            <a:pPr marL="285750" indent="-285750" algn="just">
              <a:lnSpc>
                <a:spcPct val="150000"/>
              </a:lnSpc>
              <a:buFont typeface="Wingdings" pitchFamily="2" charset="2"/>
              <a:buChar char="§"/>
            </a:pPr>
            <a:r>
              <a:rPr lang="en-US" dirty="0" err="1" smtClean="0"/>
              <a:t>በመሰለው</a:t>
            </a:r>
            <a:r>
              <a:rPr lang="en-US" dirty="0" smtClean="0"/>
              <a:t> </a:t>
            </a:r>
            <a:r>
              <a:rPr lang="en-US" dirty="0" err="1"/>
              <a:t>መንገድ</a:t>
            </a:r>
            <a:r>
              <a:rPr lang="en-US" dirty="0"/>
              <a:t> </a:t>
            </a:r>
            <a:r>
              <a:rPr lang="en-US" dirty="0" err="1" smtClean="0"/>
              <a:t>የመለካት</a:t>
            </a:r>
            <a:endParaRPr lang="en-US" dirty="0" smtClean="0"/>
          </a:p>
          <a:p>
            <a:pPr marL="285750" indent="-285750" algn="just">
              <a:lnSpc>
                <a:spcPct val="150000"/>
              </a:lnSpc>
              <a:buFont typeface="Wingdings" pitchFamily="2" charset="2"/>
              <a:buChar char="§"/>
            </a:pPr>
            <a:r>
              <a:rPr lang="am-ET" dirty="0" smtClean="0"/>
              <a:t>የማምረት </a:t>
            </a:r>
            <a:r>
              <a:rPr lang="am-ET" dirty="0"/>
              <a:t>አቅም </a:t>
            </a:r>
            <a:r>
              <a:rPr lang="am-ET" dirty="0">
                <a:solidFill>
                  <a:srgbClr val="00B050"/>
                </a:solidFill>
              </a:rPr>
              <a:t>በተሟላ ሁኔታ ተረድቶና ተገንዝቦ </a:t>
            </a:r>
            <a:r>
              <a:rPr lang="am-ET" dirty="0"/>
              <a:t>በትክክል </a:t>
            </a:r>
            <a:r>
              <a:rPr lang="en-US" dirty="0" err="1"/>
              <a:t>ለመለካት</a:t>
            </a:r>
            <a:r>
              <a:rPr lang="en-US" dirty="0"/>
              <a:t> </a:t>
            </a:r>
            <a:r>
              <a:rPr lang="en-US" dirty="0" err="1"/>
              <a:t>የሚያስችሉ</a:t>
            </a:r>
            <a:r>
              <a:rPr lang="en-US" dirty="0"/>
              <a:t> </a:t>
            </a:r>
            <a:r>
              <a:rPr lang="en-US" dirty="0" err="1"/>
              <a:t>አመላካቾችን</a:t>
            </a:r>
            <a:r>
              <a:rPr lang="en-US" dirty="0"/>
              <a:t> </a:t>
            </a:r>
            <a:r>
              <a:rPr lang="en-US" dirty="0" err="1" smtClean="0"/>
              <a:t>ያለመጠቀም</a:t>
            </a:r>
            <a:endParaRPr lang="en-US" dirty="0" smtClean="0"/>
          </a:p>
          <a:p>
            <a:pPr marL="285750" indent="-285750" algn="just">
              <a:lnSpc>
                <a:spcPct val="150000"/>
              </a:lnSpc>
              <a:buFont typeface="Wingdings" pitchFamily="2" charset="2"/>
              <a:buChar char="§"/>
            </a:pPr>
            <a:r>
              <a:rPr lang="en-US" dirty="0" err="1" smtClean="0"/>
              <a:t>የአምራች</a:t>
            </a:r>
            <a:r>
              <a:rPr lang="en-US" dirty="0" smtClean="0"/>
              <a:t> </a:t>
            </a:r>
            <a:r>
              <a:rPr lang="en-US" dirty="0" err="1"/>
              <a:t>ኢንዱስትሪውን</a:t>
            </a:r>
            <a:r>
              <a:rPr lang="en-US" dirty="0"/>
              <a:t> </a:t>
            </a:r>
            <a:r>
              <a:rPr lang="am-ET" dirty="0"/>
              <a:t>አቅም አጠቃቀም</a:t>
            </a:r>
            <a:r>
              <a:rPr lang="en-US" dirty="0"/>
              <a:t>ን</a:t>
            </a:r>
            <a:r>
              <a:rPr lang="am-ET" dirty="0"/>
              <a:t> </a:t>
            </a:r>
            <a:r>
              <a:rPr lang="am-ET" dirty="0">
                <a:solidFill>
                  <a:srgbClr val="00B050"/>
                </a:solidFill>
              </a:rPr>
              <a:t>በመፈተሽና ትንታኔ </a:t>
            </a:r>
            <a:r>
              <a:rPr lang="am-ET" dirty="0"/>
              <a:t>በመስጠት </a:t>
            </a:r>
            <a:r>
              <a:rPr lang="en-US" dirty="0" err="1"/>
              <a:t>ለሚስተዋሉ</a:t>
            </a:r>
            <a:r>
              <a:rPr lang="en-US" dirty="0"/>
              <a:t> </a:t>
            </a:r>
            <a:r>
              <a:rPr lang="en-US" dirty="0" err="1"/>
              <a:t>ችግሮች</a:t>
            </a:r>
            <a:r>
              <a:rPr lang="en-US" dirty="0"/>
              <a:t> </a:t>
            </a:r>
            <a:r>
              <a:rPr lang="am-ET" dirty="0"/>
              <a:t>የመፍትሄ ሃሳቦችን </a:t>
            </a:r>
            <a:r>
              <a:rPr lang="en-US" dirty="0"/>
              <a:t>በ</a:t>
            </a:r>
            <a:r>
              <a:rPr lang="am-ET" dirty="0"/>
              <a:t>ወጥ</a:t>
            </a:r>
            <a:r>
              <a:rPr lang="en-US" dirty="0" err="1"/>
              <a:t>ነት</a:t>
            </a:r>
            <a:r>
              <a:rPr lang="am-ET" dirty="0"/>
              <a:t> አለመ</a:t>
            </a:r>
            <a:r>
              <a:rPr lang="en-US" dirty="0" err="1" smtClean="0"/>
              <a:t>ስጠት</a:t>
            </a:r>
            <a:endParaRPr lang="en-US" dirty="0"/>
          </a:p>
        </p:txBody>
      </p:sp>
      <p:sp>
        <p:nvSpPr>
          <p:cNvPr id="7" name="TextBox 6">
            <a:extLst>
              <a:ext uri="{FF2B5EF4-FFF2-40B4-BE49-F238E27FC236}">
                <a16:creationId xmlns="" xmlns:a16="http://schemas.microsoft.com/office/drawing/2014/main" id="{64D081C0-A6A7-FA47-75F7-3114F0114EE2}"/>
              </a:ext>
            </a:extLst>
          </p:cNvPr>
          <p:cNvSpPr txBox="1"/>
          <p:nvPr/>
        </p:nvSpPr>
        <p:spPr>
          <a:xfrm>
            <a:off x="377886" y="4419621"/>
            <a:ext cx="8446536" cy="923330"/>
          </a:xfrm>
          <a:prstGeom prst="rect">
            <a:avLst/>
          </a:prstGeom>
          <a:ln w="19050">
            <a:solidFill>
              <a:srgbClr val="002060"/>
            </a:solidFill>
          </a:ln>
        </p:spPr>
        <p:style>
          <a:lnRef idx="2">
            <a:schemeClr val="accent4"/>
          </a:lnRef>
          <a:fillRef idx="1">
            <a:schemeClr val="lt1"/>
          </a:fillRef>
          <a:effectRef idx="0">
            <a:schemeClr val="accent4"/>
          </a:effectRef>
          <a:fontRef idx="minor">
            <a:schemeClr val="dk1"/>
          </a:fontRef>
        </p:style>
        <p:txBody>
          <a:bodyPr wrap="square">
            <a:spAutoFit/>
          </a:bodyPr>
          <a:lstStyle/>
          <a:p>
            <a:pPr marL="285750" lvl="0" indent="-285750" algn="just">
              <a:buFont typeface="Wingdings" pitchFamily="2" charset="2"/>
              <a:buChar char="§"/>
            </a:pPr>
            <a:r>
              <a:rPr lang="am-ET" dirty="0">
                <a:solidFill>
                  <a:prstClr val="black"/>
                </a:solidFill>
                <a:latin typeface="Nyala"/>
              </a:rPr>
              <a:t>ስለሆነም ይህ ስልጠና የማምረት አቅም አጠቃቀም አለካክ፣ አቅም አጠቃቀም ለማሻሻል ሊወሰዱ የሚገቡ ተግባራቶች፣  እንዲሁም  ተያያዥ ጉዳችን በመዳሰስ ሁሉም በወጥነት እንዲለኩ ለማድረግ ነው፡፡ </a:t>
            </a:r>
            <a:endParaRPr lang="en-US" dirty="0">
              <a:solidFill>
                <a:prstClr val="black"/>
              </a:solidFill>
              <a:latin typeface="Georgia"/>
            </a:endParaRPr>
          </a:p>
        </p:txBody>
      </p:sp>
    </p:spTree>
    <p:extLst>
      <p:ext uri="{BB962C8B-B14F-4D97-AF65-F5344CB8AC3E}">
        <p14:creationId xmlns:p14="http://schemas.microsoft.com/office/powerpoint/2010/main" val="2243212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858442" y="1622"/>
          <a:ext cx="1190" cy="1587"/>
        </p:xfrm>
        <a:graphic>
          <a:graphicData uri="http://schemas.openxmlformats.org/presentationml/2006/ole">
            <mc:AlternateContent xmlns:mc="http://schemas.openxmlformats.org/markup-compatibility/2006">
              <mc:Choice xmlns:v="urn:schemas-microsoft-com:vml" Requires="v">
                <p:oleObj spid="_x0000_s25621"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858442" y="1622"/>
                        <a:ext cx="1190"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857266" y="0"/>
            <a:ext cx="119063" cy="158750"/>
          </a:xfrm>
          <a:prstGeom prst="rect">
            <a:avLst/>
          </a:prstGeom>
          <a:solidFill>
            <a:scrgbClr r="0" g="0" b="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endParaRPr lang="en-US" sz="2000" b="1" err="1">
              <a:solidFill>
                <a:prstClr val="black"/>
              </a:solidFill>
              <a:latin typeface="Calibri" panose="020F0502020204030204" pitchFamily="34" charset="0"/>
              <a:sym typeface="Calibri" panose="020F0502020204030204" pitchFamily="34" charset="0"/>
            </a:endParaRPr>
          </a:p>
        </p:txBody>
      </p:sp>
      <p:sp>
        <p:nvSpPr>
          <p:cNvPr id="2" name="Text Placeholder 1"/>
          <p:cNvSpPr>
            <a:spLocks noGrp="1"/>
          </p:cNvSpPr>
          <p:nvPr>
            <p:ph type="body" sz="quarter" idx="14"/>
          </p:nvPr>
        </p:nvSpPr>
        <p:spPr>
          <a:xfrm>
            <a:off x="381001" y="304800"/>
            <a:ext cx="7550798" cy="823912"/>
          </a:xfrm>
        </p:spPr>
        <p:txBody>
          <a:bodyPr>
            <a:normAutofit/>
          </a:bodyPr>
          <a:lstStyle/>
          <a:p>
            <a:r>
              <a:rPr lang="en-US" sz="1800" dirty="0" err="1">
                <a:solidFill>
                  <a:srgbClr val="0070C0"/>
                </a:solidFill>
              </a:rPr>
              <a:t>የተለያዩ</a:t>
            </a:r>
            <a:r>
              <a:rPr lang="en-US" sz="1800" dirty="0">
                <a:solidFill>
                  <a:srgbClr val="0070C0"/>
                </a:solidFill>
              </a:rPr>
              <a:t> </a:t>
            </a:r>
            <a:r>
              <a:rPr lang="en-US" sz="1800" dirty="0" err="1">
                <a:solidFill>
                  <a:srgbClr val="0070C0"/>
                </a:solidFill>
              </a:rPr>
              <a:t>ትርጓሚዎች</a:t>
            </a:r>
            <a:endParaRPr lang="en-US" sz="1800" dirty="0">
              <a:solidFill>
                <a:srgbClr val="0070C0"/>
              </a:solidFill>
              <a:latin typeface="Power Geez Unicode2" panose="00000400000000000000" pitchFamily="2" charset="0"/>
            </a:endParaRPr>
          </a:p>
        </p:txBody>
      </p:sp>
      <p:grpSp>
        <p:nvGrpSpPr>
          <p:cNvPr id="19" name="Group 29">
            <a:extLst>
              <a:ext uri="{FF2B5EF4-FFF2-40B4-BE49-F238E27FC236}">
                <a16:creationId xmlns="" xmlns:a16="http://schemas.microsoft.com/office/drawing/2014/main" id="{7FBB3AFF-AB1F-4A0E-A4B1-9EA1DC5D8C2B}"/>
              </a:ext>
            </a:extLst>
          </p:cNvPr>
          <p:cNvGrpSpPr/>
          <p:nvPr/>
        </p:nvGrpSpPr>
        <p:grpSpPr>
          <a:xfrm>
            <a:off x="381699" y="1219200"/>
            <a:ext cx="8532892" cy="5461859"/>
            <a:chOff x="350519" y="1850076"/>
            <a:chExt cx="11377189" cy="5205958"/>
          </a:xfrm>
          <a:noFill/>
        </p:grpSpPr>
        <p:sp>
          <p:nvSpPr>
            <p:cNvPr id="20" name="Rectangle 19">
              <a:extLst>
                <a:ext uri="{FF2B5EF4-FFF2-40B4-BE49-F238E27FC236}">
                  <a16:creationId xmlns="" xmlns:a16="http://schemas.microsoft.com/office/drawing/2014/main" id="{FE768736-F1E0-4692-84BC-C7F321F7045B}"/>
                </a:ext>
              </a:extLst>
            </p:cNvPr>
            <p:cNvSpPr/>
            <p:nvPr/>
          </p:nvSpPr>
          <p:spPr>
            <a:xfrm>
              <a:off x="350519" y="1850076"/>
              <a:ext cx="11377189" cy="5205958"/>
            </a:xfrm>
            <a:prstGeom prst="rect">
              <a:avLst/>
            </a:prstGeom>
            <a:grpFill/>
            <a:ln w="9525" cap="flat" cmpd="sng" algn="ctr">
              <a:solidFill>
                <a:srgbClr val="457B9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 lastClr="FFFFFF"/>
                  </a:solidFill>
                  <a:effectLst/>
                  <a:uLnTx/>
                  <a:uFillTx/>
                  <a:latin typeface="Calibri"/>
                  <a:ea typeface="+mn-ea"/>
                  <a:cs typeface="+mn-cs"/>
                </a:rPr>
                <a:t>ከ</a:t>
              </a:r>
              <a:endParaRPr kumimoji="0" lang="en-GB"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 name="TextBox 21">
              <a:extLst>
                <a:ext uri="{FF2B5EF4-FFF2-40B4-BE49-F238E27FC236}">
                  <a16:creationId xmlns="" xmlns:a16="http://schemas.microsoft.com/office/drawing/2014/main" id="{97C48A70-C23A-4CB3-9E1A-CFA9C6B90607}"/>
                </a:ext>
              </a:extLst>
            </p:cNvPr>
            <p:cNvSpPr txBox="1"/>
            <p:nvPr/>
          </p:nvSpPr>
          <p:spPr>
            <a:xfrm>
              <a:off x="1062862" y="4459919"/>
              <a:ext cx="10389394" cy="322692"/>
            </a:xfrm>
            <a:prstGeom prst="rect">
              <a:avLst/>
            </a:prstGeom>
            <a:grpFill/>
            <a:ln>
              <a:noFill/>
            </a:ln>
          </p:spPr>
          <p:txBody>
            <a:bodyPr wrap="square" anchor="ctr">
              <a:spAutoFit/>
            </a:bodyPr>
            <a:lstStyle/>
            <a:p>
              <a:pPr marL="0" marR="0" lvl="0" indent="0" defTabSz="914400" eaLnBrk="1" fontAlgn="auto" latinLnBrk="0" hangingPunct="1">
                <a:lnSpc>
                  <a:spcPct val="100000"/>
                </a:lnSpc>
                <a:spcBef>
                  <a:spcPts val="500"/>
                </a:spcBef>
                <a:spcAft>
                  <a:spcPts val="500"/>
                </a:spcAft>
                <a:buClr>
                  <a:sysClr val="window" lastClr="FFFFFF"/>
                </a:buClr>
                <a:buSzPts val="1000"/>
                <a:buFontTx/>
                <a:buNone/>
                <a:tabLst/>
                <a:defRPr/>
              </a:pPr>
              <a:endParaRPr kumimoji="0" lang="en-GB" sz="1600" b="1" i="0" u="none" strike="noStrike" kern="0" cap="none" spc="0" normalizeH="0" baseline="0" noProof="0" smtClean="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endParaRPr>
            </a:p>
          </p:txBody>
        </p:sp>
        <p:sp>
          <p:nvSpPr>
            <p:cNvPr id="28" name="TextBox 27">
              <a:extLst>
                <a:ext uri="{FF2B5EF4-FFF2-40B4-BE49-F238E27FC236}">
                  <a16:creationId xmlns="" xmlns:a16="http://schemas.microsoft.com/office/drawing/2014/main" id="{15E470E4-284E-49D1-AA41-E09A5F9CB47A}"/>
                </a:ext>
              </a:extLst>
            </p:cNvPr>
            <p:cNvSpPr txBox="1"/>
            <p:nvPr/>
          </p:nvSpPr>
          <p:spPr>
            <a:xfrm>
              <a:off x="1062862" y="5134608"/>
              <a:ext cx="10528761" cy="322692"/>
            </a:xfrm>
            <a:prstGeom prst="rect">
              <a:avLst/>
            </a:prstGeom>
            <a:grpFill/>
            <a:ln>
              <a:noFill/>
            </a:ln>
          </p:spPr>
          <p:txBody>
            <a:bodyPr wrap="square" anchor="ctr">
              <a:spAutoFit/>
            </a:bodyPr>
            <a:lstStyle/>
            <a:p>
              <a:pPr marL="0" marR="0" lvl="0" indent="0" defTabSz="914400" eaLnBrk="1" fontAlgn="auto" latinLnBrk="0" hangingPunct="1">
                <a:lnSpc>
                  <a:spcPct val="100000"/>
                </a:lnSpc>
                <a:spcBef>
                  <a:spcPts val="500"/>
                </a:spcBef>
                <a:spcAft>
                  <a:spcPts val="500"/>
                </a:spcAft>
                <a:buClr>
                  <a:sysClr val="window" lastClr="FFFFFF"/>
                </a:buClr>
                <a:buSzPts val="1000"/>
                <a:buFontTx/>
                <a:buNone/>
                <a:tabLst/>
                <a:defRPr/>
              </a:pPr>
              <a:endParaRPr kumimoji="0" lang="en-GB" sz="16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endParaRPr>
            </a:p>
          </p:txBody>
        </p:sp>
      </p:grpSp>
      <p:sp>
        <p:nvSpPr>
          <p:cNvPr id="9" name="Rectangle 8"/>
          <p:cNvSpPr/>
          <p:nvPr/>
        </p:nvSpPr>
        <p:spPr>
          <a:xfrm>
            <a:off x="438337" y="1219200"/>
            <a:ext cx="8153400" cy="1754326"/>
          </a:xfrm>
          <a:prstGeom prst="rect">
            <a:avLst/>
          </a:prstGeom>
        </p:spPr>
        <p:txBody>
          <a:bodyPr wrap="square">
            <a:spAutoFit/>
          </a:bodyPr>
          <a:lstStyle/>
          <a:p>
            <a:pPr lvl="0" algn="just">
              <a:lnSpc>
                <a:spcPct val="150000"/>
              </a:lnSpc>
            </a:pPr>
            <a:r>
              <a:rPr lang="en-US" b="1" dirty="0" err="1">
                <a:solidFill>
                  <a:srgbClr val="0070C0"/>
                </a:solidFill>
                <a:latin typeface="Georgia"/>
              </a:rPr>
              <a:t>አምራች</a:t>
            </a:r>
            <a:r>
              <a:rPr lang="en-US" b="1" dirty="0">
                <a:solidFill>
                  <a:srgbClr val="0070C0"/>
                </a:solidFill>
                <a:latin typeface="Georgia"/>
              </a:rPr>
              <a:t>/Manufacturer</a:t>
            </a:r>
          </a:p>
          <a:p>
            <a:pPr marL="285750" indent="-285750" algn="just">
              <a:lnSpc>
                <a:spcPct val="150000"/>
              </a:lnSpc>
              <a:buFont typeface="Wingdings" pitchFamily="2" charset="2"/>
              <a:buChar char="v"/>
            </a:pPr>
            <a:r>
              <a:rPr lang="am-ET" dirty="0" smtClean="0"/>
              <a:t>የተለያዩ</a:t>
            </a:r>
            <a:r>
              <a:rPr lang="en-US" dirty="0" smtClean="0"/>
              <a:t> </a:t>
            </a:r>
            <a:r>
              <a:rPr lang="am-ET" dirty="0" smtClean="0"/>
              <a:t>ግብዓቶችን</a:t>
            </a:r>
            <a:r>
              <a:rPr lang="am-ET" dirty="0"/>
              <a:t>፣ </a:t>
            </a:r>
            <a:r>
              <a:rPr lang="en-US" dirty="0" smtClean="0"/>
              <a:t> </a:t>
            </a:r>
            <a:r>
              <a:rPr lang="am-ET" dirty="0" smtClean="0"/>
              <a:t>የማምረቻ </a:t>
            </a:r>
            <a:r>
              <a:rPr lang="am-ET" dirty="0"/>
              <a:t>መሳሪያዎችና </a:t>
            </a:r>
            <a:r>
              <a:rPr lang="en-US" dirty="0" smtClean="0"/>
              <a:t> </a:t>
            </a:r>
            <a:r>
              <a:rPr lang="am-ET" dirty="0" smtClean="0"/>
              <a:t>ማሽኖችን </a:t>
            </a:r>
            <a:r>
              <a:rPr lang="am-ET" dirty="0"/>
              <a:t>እና </a:t>
            </a:r>
            <a:endParaRPr lang="en-US" dirty="0"/>
          </a:p>
          <a:p>
            <a:pPr marL="285750" indent="-285750" algn="just">
              <a:lnSpc>
                <a:spcPct val="150000"/>
              </a:lnSpc>
              <a:buFont typeface="Wingdings" pitchFamily="2" charset="2"/>
              <a:buChar char="v"/>
            </a:pPr>
            <a:r>
              <a:rPr lang="am-ET" dirty="0"/>
              <a:t>ሂደቶችን በመጠቀም በከፊል ወይም ሙሉ በሙሉ የተጠናቀቁ ምርቶችን በማምረት ለገበያ የሚያቀርብ ድርጅት ወይም ግለሰብ ነው</a:t>
            </a:r>
            <a:r>
              <a:rPr lang="am-ET" dirty="0" smtClean="0"/>
              <a:t>፡፡</a:t>
            </a:r>
            <a:endParaRPr lang="en-US" dirty="0" smtClean="0"/>
          </a:p>
        </p:txBody>
      </p:sp>
      <p:sp>
        <p:nvSpPr>
          <p:cNvPr id="15" name="Rectangle 14"/>
          <p:cNvSpPr/>
          <p:nvPr/>
        </p:nvSpPr>
        <p:spPr>
          <a:xfrm>
            <a:off x="414195" y="3048002"/>
            <a:ext cx="8354628" cy="1200329"/>
          </a:xfrm>
          <a:prstGeom prst="rect">
            <a:avLst/>
          </a:prstGeom>
        </p:spPr>
        <p:txBody>
          <a:bodyPr wrap="square">
            <a:spAutoFit/>
          </a:bodyPr>
          <a:lstStyle/>
          <a:p>
            <a:pPr lvl="0" algn="just"/>
            <a:r>
              <a:rPr lang="am-ET" b="1" dirty="0" smtClean="0">
                <a:solidFill>
                  <a:srgbClr val="0070C0"/>
                </a:solidFill>
                <a:latin typeface="Georgia"/>
              </a:rPr>
              <a:t>ምርት</a:t>
            </a:r>
            <a:r>
              <a:rPr lang="en-US" b="1" dirty="0">
                <a:solidFill>
                  <a:srgbClr val="0070C0"/>
                </a:solidFill>
                <a:latin typeface="Georgia"/>
              </a:rPr>
              <a:t>/Product </a:t>
            </a:r>
            <a:endParaRPr lang="en-US" b="1" dirty="0" smtClean="0">
              <a:solidFill>
                <a:srgbClr val="0070C0"/>
              </a:solidFill>
              <a:latin typeface="Georgia"/>
            </a:endParaRPr>
          </a:p>
          <a:p>
            <a:pPr marL="285750" lvl="0" indent="-285750" algn="just">
              <a:lnSpc>
                <a:spcPct val="150000"/>
              </a:lnSpc>
              <a:buFont typeface="Wingdings" pitchFamily="2" charset="2"/>
              <a:buChar char="v"/>
            </a:pPr>
            <a:r>
              <a:rPr lang="am-ET" dirty="0"/>
              <a:t>የሰው ጉልበትን ወይም</a:t>
            </a:r>
            <a:r>
              <a:rPr lang="en-US" dirty="0"/>
              <a:t> </a:t>
            </a:r>
            <a:r>
              <a:rPr lang="am-ET" dirty="0"/>
              <a:t>ማሽኖችን በመጠቀም ጥሬ እቃዎችን በኬሚካል ወይም በሜካኒክል ሂደት እሴት በመጨመር የሚገኝ የተመረተ እቃ ማለት  ነው፡፡ </a:t>
            </a:r>
            <a:endParaRPr lang="en-US" dirty="0"/>
          </a:p>
        </p:txBody>
      </p:sp>
      <p:sp>
        <p:nvSpPr>
          <p:cNvPr id="16" name="Rectangle 15"/>
          <p:cNvSpPr/>
          <p:nvPr/>
        </p:nvSpPr>
        <p:spPr>
          <a:xfrm>
            <a:off x="405911" y="4343400"/>
            <a:ext cx="5106257" cy="369332"/>
          </a:xfrm>
          <a:prstGeom prst="rect">
            <a:avLst/>
          </a:prstGeom>
        </p:spPr>
        <p:txBody>
          <a:bodyPr wrap="square">
            <a:spAutoFit/>
          </a:bodyPr>
          <a:lstStyle/>
          <a:p>
            <a:pPr marL="109728" lvl="0" algn="just">
              <a:spcBef>
                <a:spcPts val="300"/>
              </a:spcBef>
              <a:buClr>
                <a:srgbClr val="A04DA3"/>
              </a:buClr>
            </a:pPr>
            <a:r>
              <a:rPr lang="am-ET" b="1" dirty="0">
                <a:solidFill>
                  <a:srgbClr val="0070C0"/>
                </a:solidFill>
                <a:latin typeface="Georgia"/>
              </a:rPr>
              <a:t>አቅምአጠቃቀም</a:t>
            </a:r>
            <a:r>
              <a:rPr lang="en-US" b="1" dirty="0">
                <a:solidFill>
                  <a:srgbClr val="0070C0"/>
                </a:solidFill>
                <a:latin typeface="Georgia"/>
              </a:rPr>
              <a:t>/Capacity utilization </a:t>
            </a:r>
          </a:p>
        </p:txBody>
      </p:sp>
      <p:sp>
        <p:nvSpPr>
          <p:cNvPr id="17" name="Rectangle 16"/>
          <p:cNvSpPr/>
          <p:nvPr/>
        </p:nvSpPr>
        <p:spPr>
          <a:xfrm>
            <a:off x="423314" y="4876815"/>
            <a:ext cx="8451305" cy="1200329"/>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Wingdings" pitchFamily="2" charset="2"/>
              <a:buChar char="v"/>
              <a:tabLst/>
              <a:defRPr/>
            </a:pPr>
            <a:r>
              <a:rPr lang="am-ET" dirty="0"/>
              <a:t>አቅም አጠቃቀም” ማለት በአንድ አገር ወይም በድርጅት ውስጥ በማንኛውም ጊዜ ጥቅም ላይ የዋሉ ሀብቶችን የሚያመላክት ሲሆን አገሪቱ ወይም ድርጅቱ ምንም እጥረት ሳይፈጠር ማምረት ከሚችለው የምርት መጠን (</a:t>
            </a:r>
            <a:r>
              <a:rPr lang="en-US" b="1" dirty="0"/>
              <a:t>Attainable capacity</a:t>
            </a:r>
            <a:r>
              <a:rPr lang="en-US" dirty="0"/>
              <a:t>) </a:t>
            </a:r>
            <a:r>
              <a:rPr lang="am-ET" dirty="0"/>
              <a:t>ያመረተውን የምርት መጠን </a:t>
            </a:r>
            <a:r>
              <a:rPr lang="am-ET" b="1" dirty="0"/>
              <a:t>(</a:t>
            </a:r>
            <a:r>
              <a:rPr lang="en-US" b="1" dirty="0"/>
              <a:t>Actual</a:t>
            </a:r>
            <a:r>
              <a:rPr lang="en-US" dirty="0"/>
              <a:t>) </a:t>
            </a:r>
            <a:r>
              <a:rPr lang="am-ET" dirty="0"/>
              <a:t>በማስላት የሚገለፅ ነው፡፡ </a:t>
            </a:r>
            <a:endParaRPr lang="en-US" dirty="0"/>
          </a:p>
        </p:txBody>
      </p:sp>
    </p:spTree>
    <p:extLst>
      <p:ext uri="{BB962C8B-B14F-4D97-AF65-F5344CB8AC3E}">
        <p14:creationId xmlns:p14="http://schemas.microsoft.com/office/powerpoint/2010/main" val="2158701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858442" y="1622"/>
          <a:ext cx="1190" cy="1587"/>
        </p:xfrm>
        <a:graphic>
          <a:graphicData uri="http://schemas.openxmlformats.org/presentationml/2006/ole">
            <mc:AlternateContent xmlns:mc="http://schemas.openxmlformats.org/markup-compatibility/2006">
              <mc:Choice xmlns:v="urn:schemas-microsoft-com:vml" Requires="v">
                <p:oleObj spid="_x0000_s26645"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858442" y="1622"/>
                        <a:ext cx="1190"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857266" y="0"/>
            <a:ext cx="119063" cy="158750"/>
          </a:xfrm>
          <a:prstGeom prst="rect">
            <a:avLst/>
          </a:prstGeom>
          <a:solidFill>
            <a:scrgbClr r="0" g="0" b="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endParaRPr lang="en-US" sz="2000" b="1" err="1">
              <a:solidFill>
                <a:prstClr val="black"/>
              </a:solidFill>
              <a:latin typeface="Calibri" panose="020F0502020204030204" pitchFamily="34" charset="0"/>
              <a:sym typeface="Calibri" panose="020F0502020204030204" pitchFamily="34" charset="0"/>
            </a:endParaRPr>
          </a:p>
        </p:txBody>
      </p:sp>
      <p:sp>
        <p:nvSpPr>
          <p:cNvPr id="2" name="Text Placeholder 1"/>
          <p:cNvSpPr>
            <a:spLocks noGrp="1"/>
          </p:cNvSpPr>
          <p:nvPr>
            <p:ph type="body" sz="quarter" idx="14"/>
          </p:nvPr>
        </p:nvSpPr>
        <p:spPr>
          <a:xfrm>
            <a:off x="381001" y="304800"/>
            <a:ext cx="7550798" cy="823912"/>
          </a:xfrm>
        </p:spPr>
        <p:txBody>
          <a:bodyPr>
            <a:normAutofit/>
          </a:bodyPr>
          <a:lstStyle/>
          <a:p>
            <a:r>
              <a:rPr lang="en-US" sz="1800" dirty="0" err="1" smtClean="0">
                <a:solidFill>
                  <a:srgbClr val="0070C0"/>
                </a:solidFill>
              </a:rPr>
              <a:t>የቀጠለ</a:t>
            </a:r>
            <a:r>
              <a:rPr lang="en-US" sz="1800" dirty="0" smtClean="0">
                <a:solidFill>
                  <a:srgbClr val="0070C0"/>
                </a:solidFill>
              </a:rPr>
              <a:t>………</a:t>
            </a:r>
            <a:endParaRPr lang="en-US" sz="1800" dirty="0">
              <a:solidFill>
                <a:srgbClr val="0070C0"/>
              </a:solidFill>
              <a:latin typeface="Power Geez Unicode2" panose="00000400000000000000" pitchFamily="2" charset="0"/>
            </a:endParaRPr>
          </a:p>
        </p:txBody>
      </p:sp>
      <p:grpSp>
        <p:nvGrpSpPr>
          <p:cNvPr id="19" name="Group 29">
            <a:extLst>
              <a:ext uri="{FF2B5EF4-FFF2-40B4-BE49-F238E27FC236}">
                <a16:creationId xmlns="" xmlns:a16="http://schemas.microsoft.com/office/drawing/2014/main" id="{7FBB3AFF-AB1F-4A0E-A4B1-9EA1DC5D8C2B}"/>
              </a:ext>
            </a:extLst>
          </p:cNvPr>
          <p:cNvGrpSpPr/>
          <p:nvPr/>
        </p:nvGrpSpPr>
        <p:grpSpPr>
          <a:xfrm>
            <a:off x="374100" y="1226431"/>
            <a:ext cx="8532892" cy="3726599"/>
            <a:chOff x="350519" y="1850076"/>
            <a:chExt cx="11377189" cy="5205958"/>
          </a:xfrm>
          <a:noFill/>
        </p:grpSpPr>
        <p:sp>
          <p:nvSpPr>
            <p:cNvPr id="20" name="Rectangle 19">
              <a:extLst>
                <a:ext uri="{FF2B5EF4-FFF2-40B4-BE49-F238E27FC236}">
                  <a16:creationId xmlns="" xmlns:a16="http://schemas.microsoft.com/office/drawing/2014/main" id="{FE768736-F1E0-4692-84BC-C7F321F7045B}"/>
                </a:ext>
              </a:extLst>
            </p:cNvPr>
            <p:cNvSpPr/>
            <p:nvPr/>
          </p:nvSpPr>
          <p:spPr>
            <a:xfrm>
              <a:off x="350519" y="1850076"/>
              <a:ext cx="11377189" cy="5205958"/>
            </a:xfrm>
            <a:prstGeom prst="rect">
              <a:avLst/>
            </a:prstGeom>
            <a:grpFill/>
            <a:ln w="9525" cap="flat" cmpd="sng" algn="ctr">
              <a:solidFill>
                <a:srgbClr val="457B9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 lastClr="FFFFFF"/>
                  </a:solidFill>
                  <a:effectLst/>
                  <a:uLnTx/>
                  <a:uFillTx/>
                  <a:latin typeface="Calibri"/>
                  <a:ea typeface="+mn-ea"/>
                  <a:cs typeface="+mn-cs"/>
                </a:rPr>
                <a:t>ከ</a:t>
              </a:r>
              <a:endParaRPr kumimoji="0" lang="en-GB"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 name="TextBox 21">
              <a:extLst>
                <a:ext uri="{FF2B5EF4-FFF2-40B4-BE49-F238E27FC236}">
                  <a16:creationId xmlns="" xmlns:a16="http://schemas.microsoft.com/office/drawing/2014/main" id="{97C48A70-C23A-4CB3-9E1A-CFA9C6B90607}"/>
                </a:ext>
              </a:extLst>
            </p:cNvPr>
            <p:cNvSpPr txBox="1"/>
            <p:nvPr/>
          </p:nvSpPr>
          <p:spPr>
            <a:xfrm>
              <a:off x="1062862" y="4384790"/>
              <a:ext cx="10389394" cy="472951"/>
            </a:xfrm>
            <a:prstGeom prst="rect">
              <a:avLst/>
            </a:prstGeom>
            <a:grpFill/>
            <a:ln>
              <a:noFill/>
            </a:ln>
          </p:spPr>
          <p:txBody>
            <a:bodyPr wrap="square" anchor="ctr">
              <a:spAutoFit/>
            </a:bodyPr>
            <a:lstStyle/>
            <a:p>
              <a:pPr marL="0" marR="0" lvl="0" indent="0" defTabSz="914400" eaLnBrk="1" fontAlgn="auto" latinLnBrk="0" hangingPunct="1">
                <a:lnSpc>
                  <a:spcPct val="100000"/>
                </a:lnSpc>
                <a:spcBef>
                  <a:spcPts val="500"/>
                </a:spcBef>
                <a:spcAft>
                  <a:spcPts val="500"/>
                </a:spcAft>
                <a:buClr>
                  <a:sysClr val="window" lastClr="FFFFFF"/>
                </a:buClr>
                <a:buSzPts val="1000"/>
                <a:buFontTx/>
                <a:buNone/>
                <a:tabLst/>
                <a:defRPr/>
              </a:pPr>
              <a:endParaRPr kumimoji="0" lang="en-GB" sz="1600" b="1" i="0" u="none" strike="noStrike" kern="0" cap="none" spc="0" normalizeH="0" baseline="0" noProof="0" smtClean="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endParaRPr>
            </a:p>
          </p:txBody>
        </p:sp>
        <p:sp>
          <p:nvSpPr>
            <p:cNvPr id="28" name="TextBox 27">
              <a:extLst>
                <a:ext uri="{FF2B5EF4-FFF2-40B4-BE49-F238E27FC236}">
                  <a16:creationId xmlns="" xmlns:a16="http://schemas.microsoft.com/office/drawing/2014/main" id="{15E470E4-284E-49D1-AA41-E09A5F9CB47A}"/>
                </a:ext>
              </a:extLst>
            </p:cNvPr>
            <p:cNvSpPr txBox="1"/>
            <p:nvPr/>
          </p:nvSpPr>
          <p:spPr>
            <a:xfrm>
              <a:off x="1062862" y="5059479"/>
              <a:ext cx="10528761" cy="472951"/>
            </a:xfrm>
            <a:prstGeom prst="rect">
              <a:avLst/>
            </a:prstGeom>
            <a:grpFill/>
            <a:ln>
              <a:noFill/>
            </a:ln>
          </p:spPr>
          <p:txBody>
            <a:bodyPr wrap="square" anchor="ctr">
              <a:spAutoFit/>
            </a:bodyPr>
            <a:lstStyle/>
            <a:p>
              <a:pPr marL="0" marR="0" lvl="0" indent="0" defTabSz="914400" eaLnBrk="1" fontAlgn="auto" latinLnBrk="0" hangingPunct="1">
                <a:lnSpc>
                  <a:spcPct val="100000"/>
                </a:lnSpc>
                <a:spcBef>
                  <a:spcPts val="500"/>
                </a:spcBef>
                <a:spcAft>
                  <a:spcPts val="500"/>
                </a:spcAft>
                <a:buClr>
                  <a:sysClr val="window" lastClr="FFFFFF"/>
                </a:buClr>
                <a:buSzPts val="1000"/>
                <a:buFontTx/>
                <a:buNone/>
                <a:tabLst/>
                <a:defRPr/>
              </a:pPr>
              <a:endParaRPr kumimoji="0" lang="en-GB" sz="16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endParaRPr>
            </a:p>
          </p:txBody>
        </p:sp>
      </p:grpSp>
      <p:sp>
        <p:nvSpPr>
          <p:cNvPr id="9" name="Rectangle 8"/>
          <p:cNvSpPr/>
          <p:nvPr/>
        </p:nvSpPr>
        <p:spPr>
          <a:xfrm>
            <a:off x="374099" y="1238091"/>
            <a:ext cx="8153400" cy="3000821"/>
          </a:xfrm>
          <a:prstGeom prst="rect">
            <a:avLst/>
          </a:prstGeom>
        </p:spPr>
        <p:txBody>
          <a:bodyPr wrap="square">
            <a:spAutoFit/>
          </a:bodyPr>
          <a:lstStyle/>
          <a:p>
            <a:pPr indent="0" algn="just">
              <a:buNone/>
            </a:pPr>
            <a:r>
              <a:rPr lang="am-ET" b="1" dirty="0">
                <a:solidFill>
                  <a:srgbClr val="0070C0"/>
                </a:solidFill>
                <a:latin typeface="Georgia"/>
              </a:rPr>
              <a:t>የተመረተ ምርት</a:t>
            </a:r>
            <a:r>
              <a:rPr lang="en-US" b="1" dirty="0">
                <a:solidFill>
                  <a:srgbClr val="0070C0"/>
                </a:solidFill>
                <a:latin typeface="Georgia"/>
              </a:rPr>
              <a:t>/Actual production</a:t>
            </a:r>
            <a:r>
              <a:rPr lang="en-US" b="1" dirty="0" smtClean="0">
                <a:solidFill>
                  <a:srgbClr val="0070C0"/>
                </a:solidFill>
                <a:latin typeface="Georgia"/>
              </a:rPr>
              <a:t>/</a:t>
            </a:r>
          </a:p>
          <a:p>
            <a:pPr indent="0" algn="just">
              <a:buNone/>
            </a:pPr>
            <a:endParaRPr lang="en-US" b="1" dirty="0">
              <a:solidFill>
                <a:srgbClr val="0070C0"/>
              </a:solidFill>
              <a:latin typeface="Georgia"/>
            </a:endParaRPr>
          </a:p>
          <a:p>
            <a:pPr marL="285750" indent="-285750" algn="just">
              <a:lnSpc>
                <a:spcPct val="150000"/>
              </a:lnSpc>
              <a:buFont typeface="Wingdings" pitchFamily="2" charset="2"/>
              <a:buChar char="§"/>
            </a:pPr>
            <a:r>
              <a:rPr lang="am-ET" dirty="0"/>
              <a:t>ማለት ከማሽን ብልሽት፣ ከሰራተኛው በሙሉ አቅም ካለመስራት ሊቀንስ ከሚችለው በተጨማሪ አምራች ድርጅቱ በተለያዩ </a:t>
            </a:r>
            <a:r>
              <a:rPr lang="am-ET" dirty="0" smtClean="0"/>
              <a:t>አገልግሎቶች</a:t>
            </a:r>
            <a:endParaRPr lang="en-US" dirty="0"/>
          </a:p>
          <a:p>
            <a:pPr algn="just">
              <a:lnSpc>
                <a:spcPct val="150000"/>
              </a:lnSpc>
            </a:pPr>
            <a:r>
              <a:rPr lang="am-ET" dirty="0" smtClean="0"/>
              <a:t>ለምሳሌ</a:t>
            </a:r>
            <a:r>
              <a:rPr lang="en-US" dirty="0" smtClean="0"/>
              <a:t>፡-</a:t>
            </a:r>
          </a:p>
          <a:p>
            <a:pPr marL="285750" indent="-285750">
              <a:buFont typeface="Wingdings" pitchFamily="2" charset="2"/>
              <a:buChar char="§"/>
            </a:pPr>
            <a:r>
              <a:rPr lang="am-ET" dirty="0"/>
              <a:t>የመብራት (መቆራረጥ፣ መዋዠቅ፣ መጥፋት) ፣ </a:t>
            </a:r>
            <a:r>
              <a:rPr lang="en-US" dirty="0" smtClean="0"/>
              <a:t> </a:t>
            </a:r>
          </a:p>
          <a:p>
            <a:pPr marL="285750" indent="-285750">
              <a:buFont typeface="Wingdings" pitchFamily="2" charset="2"/>
              <a:buChar char="§"/>
            </a:pPr>
            <a:r>
              <a:rPr lang="am-ET" dirty="0" smtClean="0"/>
              <a:t>በውሃ </a:t>
            </a:r>
            <a:r>
              <a:rPr lang="en-US" dirty="0" smtClean="0"/>
              <a:t>፣ </a:t>
            </a:r>
            <a:r>
              <a:rPr lang="am-ET" dirty="0" smtClean="0"/>
              <a:t>በግብዓት</a:t>
            </a:r>
            <a:r>
              <a:rPr lang="en-US" dirty="0" smtClean="0"/>
              <a:t>፣ </a:t>
            </a:r>
            <a:r>
              <a:rPr lang="am-ET" dirty="0" smtClean="0"/>
              <a:t>በገበያ </a:t>
            </a:r>
            <a:r>
              <a:rPr lang="am-ET" dirty="0"/>
              <a:t>እጥረት እና </a:t>
            </a:r>
            <a:r>
              <a:rPr lang="en-US" dirty="0" smtClean="0"/>
              <a:t> </a:t>
            </a:r>
          </a:p>
          <a:p>
            <a:r>
              <a:rPr lang="en-US" dirty="0"/>
              <a:t> </a:t>
            </a:r>
            <a:r>
              <a:rPr lang="am-ET" dirty="0" smtClean="0"/>
              <a:t>ሌሎችም </a:t>
            </a:r>
            <a:r>
              <a:rPr lang="am-ET" dirty="0"/>
              <a:t>አገልግሎቶች እጥረት ውስጥ ሆኖ አምራቹ ድርጅት ማምረት የቻለው ምርት መጠን ነው</a:t>
            </a:r>
            <a:r>
              <a:rPr lang="am-ET" dirty="0" smtClean="0"/>
              <a:t>፡፡</a:t>
            </a:r>
            <a:endParaRPr lang="am-ET" dirty="0"/>
          </a:p>
        </p:txBody>
      </p:sp>
    </p:spTree>
    <p:extLst>
      <p:ext uri="{BB962C8B-B14F-4D97-AF65-F5344CB8AC3E}">
        <p14:creationId xmlns:p14="http://schemas.microsoft.com/office/powerpoint/2010/main" val="4002326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858442" y="1622"/>
          <a:ext cx="1190" cy="1587"/>
        </p:xfrm>
        <a:graphic>
          <a:graphicData uri="http://schemas.openxmlformats.org/presentationml/2006/ole">
            <mc:AlternateContent xmlns:mc="http://schemas.openxmlformats.org/markup-compatibility/2006">
              <mc:Choice xmlns:v="urn:schemas-microsoft-com:vml" Requires="v">
                <p:oleObj spid="_x0000_s27668"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858442" y="1622"/>
                        <a:ext cx="1190"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857266" y="0"/>
            <a:ext cx="119063" cy="158750"/>
          </a:xfrm>
          <a:prstGeom prst="rect">
            <a:avLst/>
          </a:prstGeom>
          <a:solidFill>
            <a:scrgbClr r="0" g="0" b="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endParaRPr lang="en-US" sz="2000" b="1" err="1">
              <a:solidFill>
                <a:prstClr val="black"/>
              </a:solidFill>
              <a:latin typeface="Calibri" panose="020F0502020204030204" pitchFamily="34" charset="0"/>
              <a:sym typeface="Calibri" panose="020F0502020204030204" pitchFamily="34" charset="0"/>
            </a:endParaRPr>
          </a:p>
        </p:txBody>
      </p:sp>
      <p:sp>
        <p:nvSpPr>
          <p:cNvPr id="2" name="Text Placeholder 1"/>
          <p:cNvSpPr>
            <a:spLocks noGrp="1"/>
          </p:cNvSpPr>
          <p:nvPr>
            <p:ph type="body" sz="quarter" idx="14"/>
          </p:nvPr>
        </p:nvSpPr>
        <p:spPr>
          <a:xfrm>
            <a:off x="381001" y="304800"/>
            <a:ext cx="7550798" cy="823912"/>
          </a:xfrm>
        </p:spPr>
        <p:txBody>
          <a:bodyPr>
            <a:normAutofit/>
          </a:bodyPr>
          <a:lstStyle/>
          <a:p>
            <a:r>
              <a:rPr lang="am-ET" sz="1800" dirty="0">
                <a:solidFill>
                  <a:srgbClr val="0070C0"/>
                </a:solidFill>
              </a:rPr>
              <a:t>የማምረት አቅም አጠቃቀም ጽንሰ ሃሳብ</a:t>
            </a:r>
            <a:endParaRPr lang="en-US" sz="1800" dirty="0">
              <a:solidFill>
                <a:srgbClr val="0070C0"/>
              </a:solidFill>
            </a:endParaRPr>
          </a:p>
        </p:txBody>
      </p:sp>
      <p:grpSp>
        <p:nvGrpSpPr>
          <p:cNvPr id="19" name="Group 29">
            <a:extLst>
              <a:ext uri="{FF2B5EF4-FFF2-40B4-BE49-F238E27FC236}">
                <a16:creationId xmlns="" xmlns:a16="http://schemas.microsoft.com/office/drawing/2014/main" id="{7FBB3AFF-AB1F-4A0E-A4B1-9EA1DC5D8C2B}"/>
              </a:ext>
            </a:extLst>
          </p:cNvPr>
          <p:cNvGrpSpPr/>
          <p:nvPr/>
        </p:nvGrpSpPr>
        <p:grpSpPr>
          <a:xfrm>
            <a:off x="374111" y="1226403"/>
            <a:ext cx="8693701" cy="5326799"/>
            <a:chOff x="350519" y="1850076"/>
            <a:chExt cx="11377189" cy="5205958"/>
          </a:xfrm>
          <a:noFill/>
        </p:grpSpPr>
        <p:sp>
          <p:nvSpPr>
            <p:cNvPr id="20" name="Rectangle 19">
              <a:extLst>
                <a:ext uri="{FF2B5EF4-FFF2-40B4-BE49-F238E27FC236}">
                  <a16:creationId xmlns="" xmlns:a16="http://schemas.microsoft.com/office/drawing/2014/main" id="{FE768736-F1E0-4692-84BC-C7F321F7045B}"/>
                </a:ext>
              </a:extLst>
            </p:cNvPr>
            <p:cNvSpPr/>
            <p:nvPr/>
          </p:nvSpPr>
          <p:spPr>
            <a:xfrm>
              <a:off x="350519" y="1850076"/>
              <a:ext cx="11377189" cy="5205958"/>
            </a:xfrm>
            <a:prstGeom prst="rect">
              <a:avLst/>
            </a:prstGeom>
            <a:grpFill/>
            <a:ln w="9525" cap="flat" cmpd="sng" algn="ctr">
              <a:solidFill>
                <a:srgbClr val="457B9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 lastClr="FFFFFF"/>
                  </a:solidFill>
                  <a:effectLst/>
                  <a:uLnTx/>
                  <a:uFillTx/>
                  <a:latin typeface="Calibri"/>
                  <a:ea typeface="+mn-ea"/>
                  <a:cs typeface="+mn-cs"/>
                </a:rPr>
                <a:t>ከ</a:t>
              </a:r>
              <a:endParaRPr kumimoji="0" lang="en-GB"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2" name="TextBox 21">
              <a:extLst>
                <a:ext uri="{FF2B5EF4-FFF2-40B4-BE49-F238E27FC236}">
                  <a16:creationId xmlns="" xmlns:a16="http://schemas.microsoft.com/office/drawing/2014/main" id="{97C48A70-C23A-4CB3-9E1A-CFA9C6B90607}"/>
                </a:ext>
              </a:extLst>
            </p:cNvPr>
            <p:cNvSpPr txBox="1"/>
            <p:nvPr/>
          </p:nvSpPr>
          <p:spPr>
            <a:xfrm>
              <a:off x="1062862" y="4455828"/>
              <a:ext cx="10389394" cy="330874"/>
            </a:xfrm>
            <a:prstGeom prst="rect">
              <a:avLst/>
            </a:prstGeom>
            <a:grpFill/>
            <a:ln>
              <a:noFill/>
            </a:ln>
          </p:spPr>
          <p:txBody>
            <a:bodyPr wrap="square" anchor="ctr">
              <a:spAutoFit/>
            </a:bodyPr>
            <a:lstStyle/>
            <a:p>
              <a:pPr marL="0" marR="0" lvl="0" indent="0" defTabSz="914400" eaLnBrk="1" fontAlgn="auto" latinLnBrk="0" hangingPunct="1">
                <a:lnSpc>
                  <a:spcPct val="100000"/>
                </a:lnSpc>
                <a:spcBef>
                  <a:spcPts val="500"/>
                </a:spcBef>
                <a:spcAft>
                  <a:spcPts val="500"/>
                </a:spcAft>
                <a:buClr>
                  <a:sysClr val="window" lastClr="FFFFFF"/>
                </a:buClr>
                <a:buSzPts val="1000"/>
                <a:buFontTx/>
                <a:buNone/>
                <a:tabLst/>
                <a:defRPr/>
              </a:pPr>
              <a:endParaRPr kumimoji="0" lang="en-GB" sz="1600" b="1" i="0" u="none" strike="noStrike" kern="0" cap="none" spc="0" normalizeH="0" baseline="0" noProof="0" smtClean="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endParaRPr>
            </a:p>
          </p:txBody>
        </p:sp>
        <p:sp>
          <p:nvSpPr>
            <p:cNvPr id="28" name="TextBox 27">
              <a:extLst>
                <a:ext uri="{FF2B5EF4-FFF2-40B4-BE49-F238E27FC236}">
                  <a16:creationId xmlns="" xmlns:a16="http://schemas.microsoft.com/office/drawing/2014/main" id="{15E470E4-284E-49D1-AA41-E09A5F9CB47A}"/>
                </a:ext>
              </a:extLst>
            </p:cNvPr>
            <p:cNvSpPr txBox="1"/>
            <p:nvPr/>
          </p:nvSpPr>
          <p:spPr>
            <a:xfrm>
              <a:off x="1062862" y="5130517"/>
              <a:ext cx="10528761" cy="330874"/>
            </a:xfrm>
            <a:prstGeom prst="rect">
              <a:avLst/>
            </a:prstGeom>
            <a:grpFill/>
            <a:ln>
              <a:noFill/>
            </a:ln>
          </p:spPr>
          <p:txBody>
            <a:bodyPr wrap="square" anchor="ctr">
              <a:spAutoFit/>
            </a:bodyPr>
            <a:lstStyle/>
            <a:p>
              <a:pPr marL="0" marR="0" lvl="0" indent="0" defTabSz="914400" eaLnBrk="1" fontAlgn="auto" latinLnBrk="0" hangingPunct="1">
                <a:lnSpc>
                  <a:spcPct val="100000"/>
                </a:lnSpc>
                <a:spcBef>
                  <a:spcPts val="500"/>
                </a:spcBef>
                <a:spcAft>
                  <a:spcPts val="500"/>
                </a:spcAft>
                <a:buClr>
                  <a:sysClr val="window" lastClr="FFFFFF"/>
                </a:buClr>
                <a:buSzPts val="1000"/>
                <a:buFontTx/>
                <a:buNone/>
                <a:tabLst/>
                <a:defRPr/>
              </a:pPr>
              <a:endParaRPr kumimoji="0" lang="en-GB" sz="1600" b="0" i="0" u="none" strike="noStrike" kern="0" cap="none" spc="0" normalizeH="0" baseline="0" noProof="0" dirty="0">
                <a:ln>
                  <a:noFill/>
                </a:ln>
                <a:solidFill>
                  <a:sysClr val="windowText" lastClr="000000"/>
                </a:solidFill>
                <a:effectLst/>
                <a:uLnTx/>
                <a:uFillTx/>
                <a:latin typeface="Century Gothic" panose="020B0502020202020204" pitchFamily="34" charset="0"/>
                <a:ea typeface="Times New Roman" panose="02020603050405020304" pitchFamily="18" charset="0"/>
                <a:cs typeface="Arial" panose="020B0604020202020204" pitchFamily="34" charset="0"/>
              </a:endParaRPr>
            </a:p>
          </p:txBody>
        </p:sp>
      </p:grpSp>
      <p:sp>
        <p:nvSpPr>
          <p:cNvPr id="9" name="Rectangle 8"/>
          <p:cNvSpPr/>
          <p:nvPr/>
        </p:nvSpPr>
        <p:spPr>
          <a:xfrm>
            <a:off x="374099" y="1238076"/>
            <a:ext cx="8153400" cy="5170646"/>
          </a:xfrm>
          <a:prstGeom prst="rect">
            <a:avLst/>
          </a:prstGeom>
        </p:spPr>
        <p:txBody>
          <a:bodyPr wrap="square">
            <a:spAutoFit/>
          </a:bodyPr>
          <a:lstStyle/>
          <a:p>
            <a:pPr marL="342900" lvl="0" indent="-342900" algn="just">
              <a:lnSpc>
                <a:spcPct val="150000"/>
              </a:lnSpc>
              <a:buFont typeface="Wingdings" pitchFamily="2" charset="2"/>
              <a:buChar char="q"/>
            </a:pPr>
            <a:r>
              <a:rPr lang="am-ET" sz="2000" dirty="0">
                <a:solidFill>
                  <a:prstClr val="black"/>
                </a:solidFill>
                <a:latin typeface="Nyala"/>
              </a:rPr>
              <a:t>አንድ </a:t>
            </a:r>
            <a:r>
              <a:rPr lang="en-US" sz="2000" dirty="0" err="1">
                <a:solidFill>
                  <a:prstClr val="black"/>
                </a:solidFill>
                <a:latin typeface="Georgia"/>
              </a:rPr>
              <a:t>አምራች</a:t>
            </a:r>
            <a:r>
              <a:rPr lang="en-US" sz="2000" dirty="0">
                <a:solidFill>
                  <a:prstClr val="black"/>
                </a:solidFill>
                <a:latin typeface="Georgia"/>
              </a:rPr>
              <a:t> </a:t>
            </a:r>
            <a:r>
              <a:rPr lang="am-ET" sz="2000" dirty="0">
                <a:solidFill>
                  <a:prstClr val="black"/>
                </a:solidFill>
                <a:latin typeface="Nyala"/>
              </a:rPr>
              <a:t>ድርጅት </a:t>
            </a:r>
            <a:r>
              <a:rPr lang="en-US" sz="2000" dirty="0" err="1">
                <a:solidFill>
                  <a:prstClr val="black"/>
                </a:solidFill>
                <a:latin typeface="Georgia"/>
              </a:rPr>
              <a:t>ያካበታቸውን</a:t>
            </a:r>
            <a:r>
              <a:rPr lang="en-US" sz="2000" dirty="0">
                <a:solidFill>
                  <a:prstClr val="black"/>
                </a:solidFill>
                <a:latin typeface="Georgia"/>
              </a:rPr>
              <a:t> </a:t>
            </a:r>
            <a:r>
              <a:rPr lang="am-ET" sz="2000" dirty="0">
                <a:solidFill>
                  <a:prstClr val="black"/>
                </a:solidFill>
                <a:latin typeface="Nyala"/>
              </a:rPr>
              <a:t>የተለያዩ ግብአቶች</a:t>
            </a:r>
            <a:r>
              <a:rPr lang="en-US" sz="2000" dirty="0">
                <a:solidFill>
                  <a:prstClr val="black"/>
                </a:solidFill>
                <a:latin typeface="Georgia"/>
              </a:rPr>
              <a:t>ን </a:t>
            </a:r>
            <a:r>
              <a:rPr lang="en-US" sz="2000" dirty="0">
                <a:solidFill>
                  <a:srgbClr val="7030A0"/>
                </a:solidFill>
                <a:latin typeface="Georgia"/>
              </a:rPr>
              <a:t>(</a:t>
            </a:r>
            <a:r>
              <a:rPr lang="en-US" sz="2000" dirty="0" err="1">
                <a:solidFill>
                  <a:srgbClr val="7030A0"/>
                </a:solidFill>
                <a:latin typeface="Georgia"/>
              </a:rPr>
              <a:t>ማሽኖችን</a:t>
            </a:r>
            <a:r>
              <a:rPr lang="en-US" sz="2000" dirty="0">
                <a:solidFill>
                  <a:srgbClr val="7030A0"/>
                </a:solidFill>
                <a:latin typeface="Georgia"/>
              </a:rPr>
              <a:t>፣ </a:t>
            </a:r>
            <a:r>
              <a:rPr lang="en-US" sz="2000" dirty="0" err="1">
                <a:solidFill>
                  <a:srgbClr val="7030A0"/>
                </a:solidFill>
                <a:latin typeface="Georgia"/>
              </a:rPr>
              <a:t>ጥሬ-ዕቃዎችን</a:t>
            </a:r>
            <a:r>
              <a:rPr lang="en-US" sz="2000" dirty="0">
                <a:solidFill>
                  <a:srgbClr val="7030A0"/>
                </a:solidFill>
                <a:latin typeface="Georgia"/>
              </a:rPr>
              <a:t>፣ </a:t>
            </a:r>
            <a:r>
              <a:rPr lang="en-US" sz="2000" dirty="0" err="1">
                <a:solidFill>
                  <a:srgbClr val="7030A0"/>
                </a:solidFill>
                <a:latin typeface="Georgia"/>
              </a:rPr>
              <a:t>የሰው</a:t>
            </a:r>
            <a:r>
              <a:rPr lang="en-US" sz="2000" dirty="0">
                <a:solidFill>
                  <a:srgbClr val="7030A0"/>
                </a:solidFill>
                <a:latin typeface="Georgia"/>
              </a:rPr>
              <a:t> </a:t>
            </a:r>
            <a:r>
              <a:rPr lang="en-US" sz="2000" dirty="0" err="1">
                <a:solidFill>
                  <a:srgbClr val="7030A0"/>
                </a:solidFill>
                <a:latin typeface="Georgia"/>
              </a:rPr>
              <a:t>ኃይል</a:t>
            </a:r>
            <a:r>
              <a:rPr lang="en-US" sz="2000" dirty="0">
                <a:solidFill>
                  <a:srgbClr val="7030A0"/>
                </a:solidFill>
                <a:latin typeface="Georgia"/>
              </a:rPr>
              <a:t> </a:t>
            </a:r>
            <a:r>
              <a:rPr lang="en-US" sz="2000" dirty="0" err="1">
                <a:solidFill>
                  <a:srgbClr val="7030A0"/>
                </a:solidFill>
                <a:latin typeface="Georgia"/>
              </a:rPr>
              <a:t>ጉልበትን</a:t>
            </a:r>
            <a:r>
              <a:rPr lang="en-US" sz="2000" dirty="0">
                <a:solidFill>
                  <a:srgbClr val="7030A0"/>
                </a:solidFill>
                <a:latin typeface="Georgia"/>
              </a:rPr>
              <a:t>፣ </a:t>
            </a:r>
            <a:r>
              <a:rPr lang="en-US" sz="2000" dirty="0" err="1">
                <a:solidFill>
                  <a:srgbClr val="7030A0"/>
                </a:solidFill>
                <a:latin typeface="Georgia"/>
              </a:rPr>
              <a:t>የተለያዩ</a:t>
            </a:r>
            <a:r>
              <a:rPr lang="en-US" sz="2000" dirty="0">
                <a:solidFill>
                  <a:srgbClr val="7030A0"/>
                </a:solidFill>
                <a:latin typeface="Georgia"/>
              </a:rPr>
              <a:t> </a:t>
            </a:r>
            <a:r>
              <a:rPr lang="en-US" sz="2000" dirty="0" err="1">
                <a:solidFill>
                  <a:srgbClr val="7030A0"/>
                </a:solidFill>
                <a:latin typeface="Georgia"/>
              </a:rPr>
              <a:t>መሰረተ-ልማቶችን</a:t>
            </a:r>
            <a:r>
              <a:rPr lang="en-US" sz="2000" dirty="0" smtClean="0">
                <a:solidFill>
                  <a:srgbClr val="7030A0"/>
                </a:solidFill>
                <a:latin typeface="Georgia"/>
              </a:rPr>
              <a:t>)</a:t>
            </a:r>
            <a:r>
              <a:rPr lang="en-US" sz="2000" dirty="0" smtClean="0">
                <a:solidFill>
                  <a:prstClr val="black"/>
                </a:solidFill>
                <a:latin typeface="Georgia"/>
              </a:rPr>
              <a:t>፡-</a:t>
            </a:r>
            <a:endParaRPr lang="en-US" sz="2000" dirty="0">
              <a:solidFill>
                <a:prstClr val="black"/>
              </a:solidFill>
              <a:latin typeface="Georgia"/>
            </a:endParaRPr>
          </a:p>
          <a:p>
            <a:pPr marL="1714500" lvl="3" indent="-342900" algn="just">
              <a:lnSpc>
                <a:spcPct val="150000"/>
              </a:lnSpc>
              <a:buBlip>
                <a:blip r:embed="rId8"/>
              </a:buBlip>
            </a:pPr>
            <a:r>
              <a:rPr lang="am-ET" sz="2000" dirty="0">
                <a:solidFill>
                  <a:prstClr val="black"/>
                </a:solidFill>
                <a:latin typeface="Nyala"/>
              </a:rPr>
              <a:t> </a:t>
            </a:r>
            <a:r>
              <a:rPr lang="am-ET" sz="2000" dirty="0">
                <a:solidFill>
                  <a:srgbClr val="00B050"/>
                </a:solidFill>
                <a:latin typeface="Nyala"/>
              </a:rPr>
              <a:t>በምን ያህል የብቃት ደረጃ </a:t>
            </a:r>
            <a:r>
              <a:rPr lang="am-ET" sz="2000" dirty="0">
                <a:solidFill>
                  <a:prstClr val="black"/>
                </a:solidFill>
                <a:latin typeface="Nyala"/>
              </a:rPr>
              <a:t>ተጠቅሞ የታለመለትን ምርት </a:t>
            </a:r>
            <a:r>
              <a:rPr lang="en-US" sz="2000" dirty="0" err="1">
                <a:solidFill>
                  <a:prstClr val="black"/>
                </a:solidFill>
                <a:latin typeface="Georgia"/>
              </a:rPr>
              <a:t>አምር</a:t>
            </a:r>
            <a:r>
              <a:rPr lang="am-ET" sz="2000" dirty="0">
                <a:solidFill>
                  <a:prstClr val="black"/>
                </a:solidFill>
                <a:latin typeface="Nyala"/>
              </a:rPr>
              <a:t>ቷል</a:t>
            </a:r>
            <a:r>
              <a:rPr lang="en-US" sz="2000" dirty="0">
                <a:solidFill>
                  <a:prstClr val="black"/>
                </a:solidFill>
                <a:latin typeface="Georgia"/>
              </a:rPr>
              <a:t>፣</a:t>
            </a:r>
          </a:p>
          <a:p>
            <a:pPr marL="1714500" lvl="3" indent="-342900" algn="just">
              <a:lnSpc>
                <a:spcPct val="150000"/>
              </a:lnSpc>
              <a:buBlip>
                <a:blip r:embed="rId8"/>
              </a:buBlip>
            </a:pPr>
            <a:r>
              <a:rPr lang="en-US" sz="2000" dirty="0" err="1">
                <a:solidFill>
                  <a:prstClr val="black"/>
                </a:solidFill>
                <a:latin typeface="Georgia"/>
              </a:rPr>
              <a:t>ምርታማነትን</a:t>
            </a:r>
            <a:r>
              <a:rPr lang="en-US" sz="2000" dirty="0">
                <a:solidFill>
                  <a:prstClr val="black"/>
                </a:solidFill>
                <a:latin typeface="Georgia"/>
              </a:rPr>
              <a:t> </a:t>
            </a:r>
            <a:r>
              <a:rPr lang="en-US" sz="2000" dirty="0" err="1">
                <a:solidFill>
                  <a:prstClr val="black"/>
                </a:solidFill>
                <a:latin typeface="Georgia"/>
              </a:rPr>
              <a:t>አረጋግጧል</a:t>
            </a:r>
            <a:r>
              <a:rPr lang="en-US" sz="2000" dirty="0">
                <a:solidFill>
                  <a:prstClr val="black"/>
                </a:solidFill>
                <a:latin typeface="Georgia"/>
              </a:rPr>
              <a:t>/</a:t>
            </a:r>
            <a:r>
              <a:rPr lang="am-ET" sz="2000" dirty="0">
                <a:solidFill>
                  <a:prstClr val="black"/>
                </a:solidFill>
                <a:latin typeface="Nyala"/>
              </a:rPr>
              <a:t>ውጤት አሳክቷል የሚለውን የምንለካበት ቁልፍ የአፈጻጸም አመላካች ሲሆን ልኬቱም በመቶኛ የሚገለጽ ነው፡፡ </a:t>
            </a:r>
            <a:endParaRPr lang="en-US" sz="2000" dirty="0" smtClean="0">
              <a:solidFill>
                <a:prstClr val="black"/>
              </a:solidFill>
              <a:latin typeface="Nyala"/>
            </a:endParaRPr>
          </a:p>
          <a:p>
            <a:pPr marL="109728" indent="0" algn="just">
              <a:lnSpc>
                <a:spcPct val="150000"/>
              </a:lnSpc>
              <a:buNone/>
            </a:pPr>
            <a:r>
              <a:rPr lang="am-ET" sz="2000" dirty="0"/>
              <a:t>በሌላ አገላለጽ አንድ ተቋም </a:t>
            </a:r>
            <a:endParaRPr lang="en-US" sz="2000" dirty="0"/>
          </a:p>
          <a:p>
            <a:pPr algn="just">
              <a:lnSpc>
                <a:spcPct val="150000"/>
              </a:lnSpc>
              <a:buFont typeface="Wingdings" pitchFamily="2" charset="2"/>
              <a:buChar char="v"/>
            </a:pPr>
            <a:r>
              <a:rPr lang="am-ET" sz="2000" dirty="0">
                <a:solidFill>
                  <a:srgbClr val="FF0000"/>
                </a:solidFill>
              </a:rPr>
              <a:t>ሙሉ የማምረት አቅሙ ላይ መድረስ ስለመቻ</a:t>
            </a:r>
            <a:r>
              <a:rPr lang="en-US" sz="2000" dirty="0">
                <a:solidFill>
                  <a:srgbClr val="FF0000"/>
                </a:solidFill>
              </a:rPr>
              <a:t>ል</a:t>
            </a:r>
            <a:r>
              <a:rPr lang="am-ET" sz="2000" dirty="0">
                <a:solidFill>
                  <a:srgbClr val="FF0000"/>
                </a:solidFill>
              </a:rPr>
              <a:t> እና አለመቻሉ </a:t>
            </a:r>
            <a:r>
              <a:rPr lang="am-ET" sz="2000" dirty="0"/>
              <a:t>የሚገመገምበትና የሚታወቅበት </a:t>
            </a:r>
            <a:r>
              <a:rPr lang="am-ET" sz="2000" dirty="0">
                <a:solidFill>
                  <a:srgbClr val="00B050"/>
                </a:solidFill>
              </a:rPr>
              <a:t>የውጤታማነት</a:t>
            </a:r>
            <a:r>
              <a:rPr lang="am-ET" sz="2000" dirty="0"/>
              <a:t> መለኪያ ዘዴ ነው፡፡</a:t>
            </a:r>
          </a:p>
          <a:p>
            <a:pPr marL="1714500" lvl="3" indent="-342900" algn="just">
              <a:lnSpc>
                <a:spcPct val="150000"/>
              </a:lnSpc>
              <a:buBlip>
                <a:blip r:embed="rId8"/>
              </a:buBlip>
            </a:pPr>
            <a:endParaRPr lang="en-US" sz="2000" dirty="0">
              <a:solidFill>
                <a:prstClr val="black"/>
              </a:solidFill>
              <a:latin typeface="Georgia"/>
            </a:endParaRPr>
          </a:p>
        </p:txBody>
      </p:sp>
    </p:spTree>
    <p:extLst>
      <p:ext uri="{BB962C8B-B14F-4D97-AF65-F5344CB8AC3E}">
        <p14:creationId xmlns:p14="http://schemas.microsoft.com/office/powerpoint/2010/main" val="42362122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txiaqAEBQq6e8sBmWJtg8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wu3xveoRR.SOzd41c1._F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3jxLxJnFb6h69Yh3PNRHk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3jxLxJnFb6h69Yh3PNRHk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3jxLxJnFb6h69Yh3PNRHk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3jxLxJnFb6h69Yh3PNRHk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3jxLxJnFb6h69Yh3PNRHk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3jxLxJnFb6h69Yh3PNRHk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txiaqAEBQq6e8sBmWJtg8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txiaqAEBQq6e8sBmWJtg8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txiaqAEBQq6e8sBmWJtg8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txiaqAEBQq6e8sBmWJtg8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txiaqAEBQq6e8sBmWJtg8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txiaqAEBQq6e8sBmWJtg8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txiaqAEBQq6e8sBmWJtg8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17eiIMnkhEOu0sbtkD6Xt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17eiIMnkhEOu0sbtkD6Xt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txiaqAEBQq6e8sBmWJtg8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txiaqAEBQq6e8sBmWJtg8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txiaqAEBQq6e8sBmWJtg8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txiaqAEBQq6e8sBmWJtg8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txiaqAEBQq6e8sBmWJtg8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txiaqAEBQq6e8sBmWJtg8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txiaqAEBQq6e8sBmWJtg8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txiaqAEBQq6e8sBmWJtg8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txiaqAEBQq6e8sBmWJtg8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txiaqAEBQq6e8sBmWJtg8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txiaqAEBQq6e8sBmWJtg8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txiaqAEBQq6e8sBmWJtg8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txiaqAEBQq6e8sBmWJtg8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txiaqAEBQq6e8sBmWJtg8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0.xml.rels><?xml version="1.0" encoding="UTF-8" standalone="yes"?>
<Relationships xmlns="http://schemas.openxmlformats.org/package/2006/relationships"><Relationship Id="rId1" Type="http://schemas.openxmlformats.org/officeDocument/2006/relationships/image" Target="../media/image4.jpeg"/></Relationships>
</file>

<file path=ppt/theme/_rels/theme11.xml.rels><?xml version="1.0" encoding="UTF-8" standalone="yes"?>
<Relationships xmlns="http://schemas.openxmlformats.org/package/2006/relationships"><Relationship Id="rId1" Type="http://schemas.openxmlformats.org/officeDocument/2006/relationships/image" Target="../media/image4.jpeg"/></Relationships>
</file>

<file path=ppt/theme/_rels/theme1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1.xml><?xml version="1.0" encoding="utf-8"?>
<a:theme xmlns:a="http://schemas.openxmlformats.org/drawingml/2006/main" name="1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logic model template">
      <a:dk1>
        <a:sysClr val="windowText" lastClr="000000"/>
      </a:dk1>
      <a:lt1>
        <a:sysClr val="window" lastClr="FFFFFF"/>
      </a:lt1>
      <a:dk2>
        <a:srgbClr val="44546A"/>
      </a:dk2>
      <a:lt2>
        <a:srgbClr val="E7E6E6"/>
      </a:lt2>
      <a:accent1>
        <a:srgbClr val="121B74"/>
      </a:accent1>
      <a:accent2>
        <a:srgbClr val="2D248A"/>
      </a:accent2>
      <a:accent3>
        <a:srgbClr val="614AD3"/>
      </a:accent3>
      <a:accent4>
        <a:srgbClr val="E42C64"/>
      </a:accent4>
      <a:accent5>
        <a:srgbClr val="121B74"/>
      </a:accent5>
      <a:accent6>
        <a:srgbClr val="2D248A"/>
      </a:accent6>
      <a:hlink>
        <a:srgbClr val="614AD3"/>
      </a:hlink>
      <a:folHlink>
        <a:srgbClr val="614AD3"/>
      </a:folHlink>
    </a:clrScheme>
    <a:fontScheme name="Project Management Deck - Engineering">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logic model template">
      <a:dk1>
        <a:sysClr val="windowText" lastClr="000000"/>
      </a:dk1>
      <a:lt1>
        <a:sysClr val="window" lastClr="FFFFFF"/>
      </a:lt1>
      <a:dk2>
        <a:srgbClr val="44546A"/>
      </a:dk2>
      <a:lt2>
        <a:srgbClr val="E7E6E6"/>
      </a:lt2>
      <a:accent1>
        <a:srgbClr val="121B74"/>
      </a:accent1>
      <a:accent2>
        <a:srgbClr val="2D248A"/>
      </a:accent2>
      <a:accent3>
        <a:srgbClr val="614AD3"/>
      </a:accent3>
      <a:accent4>
        <a:srgbClr val="E42C64"/>
      </a:accent4>
      <a:accent5>
        <a:srgbClr val="121B74"/>
      </a:accent5>
      <a:accent6>
        <a:srgbClr val="2D248A"/>
      </a:accent6>
      <a:hlink>
        <a:srgbClr val="614AD3"/>
      </a:hlink>
      <a:folHlink>
        <a:srgbClr val="614AD3"/>
      </a:folHlink>
    </a:clrScheme>
    <a:fontScheme name="Project Management Deck - Engineering">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logic model template">
      <a:dk1>
        <a:sysClr val="windowText" lastClr="000000"/>
      </a:dk1>
      <a:lt1>
        <a:sysClr val="window" lastClr="FFFFFF"/>
      </a:lt1>
      <a:dk2>
        <a:srgbClr val="44546A"/>
      </a:dk2>
      <a:lt2>
        <a:srgbClr val="E7E6E6"/>
      </a:lt2>
      <a:accent1>
        <a:srgbClr val="121B74"/>
      </a:accent1>
      <a:accent2>
        <a:srgbClr val="2D248A"/>
      </a:accent2>
      <a:accent3>
        <a:srgbClr val="614AD3"/>
      </a:accent3>
      <a:accent4>
        <a:srgbClr val="E42C64"/>
      </a:accent4>
      <a:accent5>
        <a:srgbClr val="121B74"/>
      </a:accent5>
      <a:accent6>
        <a:srgbClr val="2D248A"/>
      </a:accent6>
      <a:hlink>
        <a:srgbClr val="614AD3"/>
      </a:hlink>
      <a:folHlink>
        <a:srgbClr val="614AD3"/>
      </a:folHlink>
    </a:clrScheme>
    <a:fontScheme name="Project Management Deck - Engineering">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logic model template">
      <a:dk1>
        <a:sysClr val="windowText" lastClr="000000"/>
      </a:dk1>
      <a:lt1>
        <a:sysClr val="window" lastClr="FFFFFF"/>
      </a:lt1>
      <a:dk2>
        <a:srgbClr val="44546A"/>
      </a:dk2>
      <a:lt2>
        <a:srgbClr val="E7E6E6"/>
      </a:lt2>
      <a:accent1>
        <a:srgbClr val="121B74"/>
      </a:accent1>
      <a:accent2>
        <a:srgbClr val="2D248A"/>
      </a:accent2>
      <a:accent3>
        <a:srgbClr val="614AD3"/>
      </a:accent3>
      <a:accent4>
        <a:srgbClr val="E42C64"/>
      </a:accent4>
      <a:accent5>
        <a:srgbClr val="121B74"/>
      </a:accent5>
      <a:accent6>
        <a:srgbClr val="2D248A"/>
      </a:accent6>
      <a:hlink>
        <a:srgbClr val="614AD3"/>
      </a:hlink>
      <a:folHlink>
        <a:srgbClr val="614AD3"/>
      </a:folHlink>
    </a:clrScheme>
    <a:fontScheme name="Project Management Deck - Engineering">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logic model template">
      <a:dk1>
        <a:sysClr val="windowText" lastClr="000000"/>
      </a:dk1>
      <a:lt1>
        <a:sysClr val="window" lastClr="FFFFFF"/>
      </a:lt1>
      <a:dk2>
        <a:srgbClr val="44546A"/>
      </a:dk2>
      <a:lt2>
        <a:srgbClr val="E7E6E6"/>
      </a:lt2>
      <a:accent1>
        <a:srgbClr val="121B74"/>
      </a:accent1>
      <a:accent2>
        <a:srgbClr val="2D248A"/>
      </a:accent2>
      <a:accent3>
        <a:srgbClr val="614AD3"/>
      </a:accent3>
      <a:accent4>
        <a:srgbClr val="E42C64"/>
      </a:accent4>
      <a:accent5>
        <a:srgbClr val="121B74"/>
      </a:accent5>
      <a:accent6>
        <a:srgbClr val="2D248A"/>
      </a:accent6>
      <a:hlink>
        <a:srgbClr val="614AD3"/>
      </a:hlink>
      <a:folHlink>
        <a:srgbClr val="614AD3"/>
      </a:folHlink>
    </a:clrScheme>
    <a:fontScheme name="Project Management Deck - Engineering">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logic model template">
      <a:dk1>
        <a:sysClr val="windowText" lastClr="000000"/>
      </a:dk1>
      <a:lt1>
        <a:sysClr val="window" lastClr="FFFFFF"/>
      </a:lt1>
      <a:dk2>
        <a:srgbClr val="44546A"/>
      </a:dk2>
      <a:lt2>
        <a:srgbClr val="E7E6E6"/>
      </a:lt2>
      <a:accent1>
        <a:srgbClr val="121B74"/>
      </a:accent1>
      <a:accent2>
        <a:srgbClr val="2D248A"/>
      </a:accent2>
      <a:accent3>
        <a:srgbClr val="614AD3"/>
      </a:accent3>
      <a:accent4>
        <a:srgbClr val="E42C64"/>
      </a:accent4>
      <a:accent5>
        <a:srgbClr val="121B74"/>
      </a:accent5>
      <a:accent6>
        <a:srgbClr val="2D248A"/>
      </a:accent6>
      <a:hlink>
        <a:srgbClr val="614AD3"/>
      </a:hlink>
      <a:folHlink>
        <a:srgbClr val="614AD3"/>
      </a:folHlink>
    </a:clrScheme>
    <a:fontScheme name="Project Management Deck - Engineering">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logic model template">
      <a:dk1>
        <a:sysClr val="windowText" lastClr="000000"/>
      </a:dk1>
      <a:lt1>
        <a:sysClr val="window" lastClr="FFFFFF"/>
      </a:lt1>
      <a:dk2>
        <a:srgbClr val="44546A"/>
      </a:dk2>
      <a:lt2>
        <a:srgbClr val="E7E6E6"/>
      </a:lt2>
      <a:accent1>
        <a:srgbClr val="121B74"/>
      </a:accent1>
      <a:accent2>
        <a:srgbClr val="2D248A"/>
      </a:accent2>
      <a:accent3>
        <a:srgbClr val="614AD3"/>
      </a:accent3>
      <a:accent4>
        <a:srgbClr val="E42C64"/>
      </a:accent4>
      <a:accent5>
        <a:srgbClr val="121B74"/>
      </a:accent5>
      <a:accent6>
        <a:srgbClr val="2D248A"/>
      </a:accent6>
      <a:hlink>
        <a:srgbClr val="614AD3"/>
      </a:hlink>
      <a:folHlink>
        <a:srgbClr val="614AD3"/>
      </a:folHlink>
    </a:clrScheme>
    <a:fontScheme name="Project Management Deck - Engineering">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logic model template">
      <a:dk1>
        <a:sysClr val="windowText" lastClr="000000"/>
      </a:dk1>
      <a:lt1>
        <a:sysClr val="window" lastClr="FFFFFF"/>
      </a:lt1>
      <a:dk2>
        <a:srgbClr val="44546A"/>
      </a:dk2>
      <a:lt2>
        <a:srgbClr val="E7E6E6"/>
      </a:lt2>
      <a:accent1>
        <a:srgbClr val="121B74"/>
      </a:accent1>
      <a:accent2>
        <a:srgbClr val="2D248A"/>
      </a:accent2>
      <a:accent3>
        <a:srgbClr val="614AD3"/>
      </a:accent3>
      <a:accent4>
        <a:srgbClr val="E42C64"/>
      </a:accent4>
      <a:accent5>
        <a:srgbClr val="121B74"/>
      </a:accent5>
      <a:accent6>
        <a:srgbClr val="2D248A"/>
      </a:accent6>
      <a:hlink>
        <a:srgbClr val="614AD3"/>
      </a:hlink>
      <a:folHlink>
        <a:srgbClr val="614AD3"/>
      </a:folHlink>
    </a:clrScheme>
    <a:fontScheme name="Project Management Deck - Engineering">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802</TotalTime>
  <Words>4256</Words>
  <Application>Microsoft Office PowerPoint</Application>
  <PresentationFormat>On-screen Show (4:3)</PresentationFormat>
  <Paragraphs>670</Paragraphs>
  <Slides>55</Slides>
  <Notes>46</Notes>
  <HiddenSlides>0</HiddenSlides>
  <MMClips>0</MMClips>
  <ScaleCrop>false</ScaleCrop>
  <HeadingPairs>
    <vt:vector size="6" baseType="variant">
      <vt:variant>
        <vt:lpstr>Theme</vt:lpstr>
      </vt:variant>
      <vt:variant>
        <vt:i4>12</vt:i4>
      </vt:variant>
      <vt:variant>
        <vt:lpstr>Embedded OLE Servers</vt:lpstr>
      </vt:variant>
      <vt:variant>
        <vt:i4>1</vt:i4>
      </vt:variant>
      <vt:variant>
        <vt:lpstr>Slide Titles</vt:lpstr>
      </vt:variant>
      <vt:variant>
        <vt:i4>55</vt:i4>
      </vt:variant>
    </vt:vector>
  </HeadingPairs>
  <TitlesOfParts>
    <vt:vector size="68"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Urban</vt:lpstr>
      <vt:lpstr>1_Urban</vt:lpstr>
      <vt:lpstr>Clarity</vt:lpstr>
      <vt:lpstr>think-cell Slide</vt:lpstr>
      <vt:lpstr>የማምረት አቅም አጠቃቀም አመላካቾች እና የአለካክ ስልቶች ማኑዋል</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የቀጠለ…</vt:lpstr>
      <vt:lpstr>PowerPoint Presentation</vt:lpstr>
      <vt:lpstr>PowerPoint Presentation</vt:lpstr>
      <vt:lpstr>PowerPoint Presentation</vt:lpstr>
      <vt:lpstr>PowerPoint Presentation</vt:lpstr>
      <vt:lpstr>ሊደረስበት የሚችል የማምረት አቅም/Attainable Capacity ልኬት አወሳሰን - ካፒታል ተኮር ለሆኑ ኢንዱስትሪዎች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የማምረት አቅም አጠቃቀምን ለመለካት የሚያስፈልጉ መረጃዎች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አመሰግናለሁ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MOTI</dc:creator>
  <cp:lastModifiedBy>hello</cp:lastModifiedBy>
  <cp:revision>79</cp:revision>
  <dcterms:created xsi:type="dcterms:W3CDTF">2024-07-24T05:12:23Z</dcterms:created>
  <dcterms:modified xsi:type="dcterms:W3CDTF">2024-12-12T08:31:16Z</dcterms:modified>
</cp:coreProperties>
</file>